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21" r:id="rId3"/>
    <p:sldId id="319" r:id="rId4"/>
    <p:sldId id="322" r:id="rId5"/>
    <p:sldId id="323" r:id="rId6"/>
    <p:sldId id="31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63" autoAdjust="0"/>
  </p:normalViewPr>
  <p:slideViewPr>
    <p:cSldViewPr>
      <p:cViewPr varScale="1">
        <p:scale>
          <a:sx n="110" d="100"/>
          <a:sy n="110" d="100"/>
        </p:scale>
        <p:origin x="16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953000"/>
            <a:ext cx="1825142" cy="1725473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914400"/>
            <a:ext cx="6934200" cy="2895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t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A¨vWfvÝW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mv‡f©wqs-2</a:t>
            </a:r>
            <a:br>
              <a:rPr lang="en-US" sz="4400" dirty="0" smtClean="0">
                <a:latin typeface="SutonnyMJ" pitchFamily="2" charset="0"/>
                <a:cs typeface="SutonnyMJ" pitchFamily="2" charset="0"/>
              </a:rPr>
            </a:b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KvW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t 67862 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ce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© t 6ô </a:t>
            </a:r>
            <a:r>
              <a:rPr lang="en-US" sz="5300" dirty="0" smtClean="0">
                <a:latin typeface="SutonnyMJ" pitchFamily="2" charset="0"/>
                <a:cs typeface="SutonnyMJ" pitchFamily="2" charset="0"/>
              </a:rPr>
              <a:t>	</a:t>
            </a:r>
            <a:br>
              <a:rPr lang="en-US" sz="5300" dirty="0" smtClean="0"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24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gvt</a:t>
            </a: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gveviK</a:t>
            </a: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nv‡mb</a:t>
            </a: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Aa¨ÿ</a:t>
            </a: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‡`k </a:t>
            </a:r>
            <a:r>
              <a:rPr lang="en-US" sz="24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mv‡f</a:t>
            </a: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24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Bbw÷wUDU</a:t>
            </a: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,</a:t>
            </a:r>
            <a:b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ivggvjv,Kzwgjøv</a:t>
            </a: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24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7885" y="1295400"/>
            <a:ext cx="7924800" cy="513986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UvUvj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‡÷kb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mswÿß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weeiYx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t- </a:t>
            </a:r>
          </a:p>
          <a:p>
            <a:pPr algn="just"/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UvUvj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‡÷kb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Rwic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Kv‡Ri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AZ¨vaywbK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Rwic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hš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¿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B‡j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±ª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c×wZZ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†÷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k‡bi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hveZxq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Z_¨vw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GUv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qswµq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wWwRUvj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w_I‡WvjvBU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mvnv‡h¨v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Abyf~wgK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_ `~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Abyf~wgK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`~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Zxh©K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`~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Gwj‡fkb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cÖf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GQvovI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d¬vwc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wW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‡¯‹i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Kw¤úDUv‡i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WvUv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vcb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8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967" y="990600"/>
            <a:ext cx="7213233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800" b="1" dirty="0" smtClean="0">
                <a:latin typeface="SutonnyMJ" pitchFamily="2" charset="0"/>
              </a:rPr>
              <a:t> </a:t>
            </a:r>
            <a:r>
              <a:rPr lang="en-US" sz="2800" b="1" dirty="0">
                <a:latin typeface="SutonnyMJ" pitchFamily="2" charset="0"/>
              </a:rPr>
              <a:t>†UvUvj †÷k‡bi mvnv‡h¨ Avbyf~wgK I Dj¤^ `~iZ¡ </a:t>
            </a:r>
            <a:r>
              <a:rPr lang="en-US" sz="2800" b="1" dirty="0" smtClean="0">
                <a:latin typeface="SutonnyMJ" pitchFamily="2" charset="0"/>
              </a:rPr>
              <a:t>wbY©q:</a:t>
            </a:r>
            <a:r>
              <a:rPr lang="en-US" sz="2800" dirty="0">
                <a:latin typeface="SutonnyMJ" pitchFamily="2" charset="0"/>
              </a:rPr>
              <a:t/>
            </a:r>
            <a:br>
              <a:rPr lang="en-US" sz="2800" dirty="0">
                <a:latin typeface="SutonnyMJ" pitchFamily="2" charset="0"/>
              </a:rPr>
            </a:br>
            <a:endParaRPr lang="en-US" sz="2800" dirty="0">
              <a:latin typeface="SutonnyMJ" pitchFamily="2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8667" y="2344102"/>
            <a:ext cx="7479933" cy="344709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Kv‡Ri aviv t</a:t>
            </a:r>
            <a:endParaRPr lang="en-US" sz="2000" dirty="0">
              <a:solidFill>
                <a:srgbClr val="FF0000"/>
              </a:solidFill>
              <a:latin typeface="SutonnyMJ" pitchFamily="2" charset="0"/>
              <a:cs typeface="Arial" pitchFamily="34" charset="0"/>
            </a:endParaRP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0B050"/>
                </a:solidFill>
                <a:latin typeface="SutonnyMJ" pitchFamily="2" charset="0"/>
              </a:rPr>
              <a:t>†UvUvj </a:t>
            </a:r>
            <a:r>
              <a:rPr lang="en-US" sz="2000" b="1" dirty="0">
                <a:solidFill>
                  <a:srgbClr val="00B050"/>
                </a:solidFill>
                <a:latin typeface="SutonnyMJ" pitchFamily="2" charset="0"/>
              </a:rPr>
              <a:t>†÷</a:t>
            </a:r>
            <a:r>
              <a:rPr lang="en-US" sz="2000" b="1" dirty="0" smtClean="0">
                <a:solidFill>
                  <a:srgbClr val="00B050"/>
                </a:solidFill>
                <a:latin typeface="SutonnyMJ" pitchFamily="2" charset="0"/>
              </a:rPr>
              <a:t>kb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hš¿‡K cÖ_‡g </a:t>
            </a:r>
            <a:r>
              <a:rPr lang="en-US" sz="2000" b="1" dirty="0">
                <a:solidFill>
                  <a:srgbClr val="00B050"/>
                </a:solidFill>
                <a:latin typeface="SutonnyMJ" pitchFamily="2" charset="0"/>
              </a:rPr>
              <a:t>†÷kb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†Z ¯’vcb K‡i mgš^qb Ki‡Z n‡e|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AZtci cvIqvi myBP Ab K‡i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Basic mode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n‡Z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†K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Press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K‡i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Meas Mode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 cÖ‡ek Ki‡Z n‡e |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000" dirty="0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b‡Pi wPÎvbyhvwq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we›`y‡Z Uv‡M©U wcÖRg †mU Ki‡Z n‡e|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Gevi ‡UvUvj </a:t>
            </a:r>
            <a:r>
              <a:rPr lang="en-US" sz="2000" b="1" dirty="0">
                <a:solidFill>
                  <a:srgbClr val="00B050"/>
                </a:solidFill>
                <a:latin typeface="SutonnyMJ" pitchFamily="2" charset="0"/>
              </a:rPr>
              <a:t>†÷</a:t>
            </a:r>
            <a:r>
              <a:rPr lang="en-US" sz="2000" b="1" dirty="0" smtClean="0">
                <a:solidFill>
                  <a:srgbClr val="00B050"/>
                </a:solidFill>
                <a:latin typeface="SutonnyMJ" pitchFamily="2" charset="0"/>
              </a:rPr>
              <a:t>kb‡K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Uv‡M©U wcÖR‡g Zv‡K K‡i mwVKfv‡e †Q` Kiv‡Z n‡e|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000" dirty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[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Dist]-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Arial" pitchFamily="34" charset="0"/>
              </a:rPr>
              <a:t>‡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Press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Ki‡j wWm‡cø c¨v‡b‡j Abyf~wgK `~iZ¡, †Rwb_ G‡½j I Abyf~wgK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†Kv‡Yi gvb cÖ`wk©Z n‡e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SutonnyMJ" pitchFamily="2" charset="0"/>
              </a:rPr>
              <a:t>|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B050"/>
                </a:solidFill>
                <a:latin typeface="SutonnyMJ" pitchFamily="2" charset="0"/>
              </a:rPr>
              <a:t>Gevi </a:t>
            </a:r>
            <a:r>
              <a:rPr lang="en-US" sz="2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Meas Mode  </a:t>
            </a:r>
            <a:r>
              <a:rPr lang="en-US" sz="2000" dirty="0">
                <a:solidFill>
                  <a:srgbClr val="00B050"/>
                </a:solidFill>
                <a:latin typeface="SutonnyMJ" pitchFamily="2" charset="0"/>
              </a:rPr>
              <a:t>Gi </a:t>
            </a:r>
            <a:r>
              <a:rPr lang="en-US" sz="2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[   SHv ] </a:t>
            </a:r>
            <a:r>
              <a:rPr lang="en-US" sz="2000" dirty="0">
                <a:solidFill>
                  <a:srgbClr val="00B050"/>
                </a:solidFill>
                <a:latin typeface="SutonnyMJ" pitchFamily="2" charset="0"/>
              </a:rPr>
              <a:t>†K </a:t>
            </a:r>
            <a:r>
              <a:rPr lang="en-US" sz="2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Press</a:t>
            </a:r>
            <a:r>
              <a:rPr lang="en-US" sz="2000" dirty="0">
                <a:solidFill>
                  <a:srgbClr val="00B050"/>
                </a:solidFill>
                <a:latin typeface="SutonnyMJ" pitchFamily="2" charset="0"/>
              </a:rPr>
              <a:t> Kivi mv‡_ mv‡_ ¯^qswµq fv‡e </a:t>
            </a:r>
            <a:endParaRPr lang="en-US" sz="2000" dirty="0" smtClean="0">
              <a:solidFill>
                <a:srgbClr val="00B050"/>
              </a:solidFill>
              <a:latin typeface="SutonnyMJ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B050"/>
                </a:solidFill>
                <a:latin typeface="SutonnyMJ" pitchFamily="2" charset="0"/>
              </a:rPr>
              <a:t>Uv‡M©i </a:t>
            </a:r>
            <a:r>
              <a:rPr lang="en-US" sz="2000" dirty="0">
                <a:solidFill>
                  <a:srgbClr val="00B050"/>
                </a:solidFill>
                <a:latin typeface="SutonnyMJ" pitchFamily="2" charset="0"/>
              </a:rPr>
              <a:t>wcÖRg ch©šÍ `~iZ¡ GK‡Î cÖ`wk©Z n‡e|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2003425" y="3852250"/>
            <a:ext cx="63500" cy="45085"/>
          </a:xfrm>
          <a:prstGeom prst="triangle">
            <a:avLst>
              <a:gd name="adj" fmla="val 50000"/>
            </a:avLst>
          </a:prstGeom>
          <a:solidFill>
            <a:schemeClr val="tx1">
              <a:lumMod val="100000"/>
              <a:lumOff val="0"/>
            </a:schemeClr>
          </a:solidFill>
          <a:ln w="9525">
            <a:solidFill>
              <a:schemeClr val="tx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utonnyMJ" pitchFamily="2" charset="0"/>
              </a:rPr>
              <a:t>Gevi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Meas Mode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utonnyMJ" pitchFamily="2" charset="0"/>
              </a:rPr>
              <a:t>Gi [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SHv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utonnyMJ" pitchFamily="2" charset="0"/>
              </a:rPr>
              <a:t> ] †K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Press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SutonnyMJ" pitchFamily="2" charset="0"/>
              </a:rPr>
              <a:t> Kivi mv‡_ mv‡_ ¯^qswµq fv‡e Uv‡M©i wcÖRg ch©šÍ `~iZ¡ GK‡Î cÖ`wk©Z n‡e|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5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571999" y="2501767"/>
            <a:ext cx="3441700" cy="3162306"/>
            <a:chOff x="228600" y="1600200"/>
            <a:chExt cx="3657600" cy="1371600"/>
          </a:xfrm>
        </p:grpSpPr>
        <p:sp>
          <p:nvSpPr>
            <p:cNvPr id="3" name="Rectangle 2"/>
            <p:cNvSpPr/>
            <p:nvPr/>
          </p:nvSpPr>
          <p:spPr>
            <a:xfrm>
              <a:off x="228600" y="1828800"/>
              <a:ext cx="8382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Meas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304800" y="2057400"/>
              <a:ext cx="3048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S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09800"/>
              <a:ext cx="533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ZA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28600" y="24384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HAR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04800" y="2667000"/>
              <a:ext cx="6858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DIST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800" y="2667000"/>
              <a:ext cx="8382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    SHV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Right Triangle 8"/>
            <p:cNvSpPr/>
            <p:nvPr/>
          </p:nvSpPr>
          <p:spPr>
            <a:xfrm rot="16200000">
              <a:off x="1143000" y="2667000"/>
              <a:ext cx="152400" cy="1524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143000" y="2590800"/>
              <a:ext cx="228600" cy="76200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66800" y="24384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120◦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66800" y="22098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80◦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81200" y="2667000"/>
              <a:ext cx="8382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OFSET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981200" y="22098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30’15”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981200" y="24384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10’00”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895600" y="2667000"/>
              <a:ext cx="9144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COORD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352800" y="2362200"/>
              <a:ext cx="4572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P1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3542506" y="2247900"/>
              <a:ext cx="76994" cy="7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505200" y="2286000"/>
              <a:ext cx="1524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3048000" y="17526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-30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76600" y="1981200"/>
              <a:ext cx="533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81200" y="17526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PC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981200" y="19812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p pc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28600" y="1600200"/>
              <a:ext cx="3657600" cy="1371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306764" y="2525320"/>
            <a:ext cx="2962274" cy="3049905"/>
            <a:chOff x="4191000" y="1828800"/>
            <a:chExt cx="2514600" cy="4760481"/>
          </a:xfrm>
        </p:grpSpPr>
        <p:cxnSp>
          <p:nvCxnSpPr>
            <p:cNvPr id="26" name="Straight Connector 25"/>
            <p:cNvCxnSpPr>
              <a:endCxn id="52" idx="1"/>
            </p:cNvCxnSpPr>
            <p:nvPr/>
          </p:nvCxnSpPr>
          <p:spPr>
            <a:xfrm rot="5400000" flipH="1" flipV="1">
              <a:off x="4035424" y="2934760"/>
              <a:ext cx="2311403" cy="12001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endCxn id="52" idx="2"/>
            </p:cNvCxnSpPr>
            <p:nvPr/>
          </p:nvCxnSpPr>
          <p:spPr>
            <a:xfrm rot="16200000" flipV="1">
              <a:off x="4362451" y="4085168"/>
              <a:ext cx="2971801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 flipV="1">
              <a:off x="4591050" y="4690533"/>
              <a:ext cx="1257300" cy="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5540375" y="1908175"/>
              <a:ext cx="330200" cy="1714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4256617" y="4356100"/>
              <a:ext cx="440267" cy="2286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4151379" y="5131352"/>
              <a:ext cx="880533" cy="1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4207933" y="5073650"/>
              <a:ext cx="880533" cy="1143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4093634" y="5073650"/>
              <a:ext cx="880533" cy="1143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5359400" y="4911218"/>
              <a:ext cx="1320800" cy="1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5219215" y="4769335"/>
              <a:ext cx="1429720" cy="1714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5390665" y="4769337"/>
              <a:ext cx="1429720" cy="1714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 flipV="1">
              <a:off x="5848350" y="4140200"/>
              <a:ext cx="40005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0800000" flipV="1">
              <a:off x="6134100" y="4690533"/>
              <a:ext cx="57150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 flipV="1">
              <a:off x="5905500" y="2379133"/>
              <a:ext cx="80010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5400000" flipH="1" flipV="1">
              <a:off x="6200962" y="2654576"/>
              <a:ext cx="551480" cy="59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16200000" flipH="1" flipV="1">
              <a:off x="6201558" y="4414496"/>
              <a:ext cx="551480" cy="59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4202553" y="3749765"/>
              <a:ext cx="662695" cy="342900"/>
            </a:xfrm>
            <a:prstGeom prst="line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5091047" y="2124671"/>
              <a:ext cx="770465" cy="398858"/>
            </a:xfrm>
            <a:prstGeom prst="line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 rot="19084816">
              <a:off x="4822086" y="3046428"/>
              <a:ext cx="277603" cy="112473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s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 rot="167199">
              <a:off x="6244670" y="3182281"/>
              <a:ext cx="359537" cy="138535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v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 rot="167199">
              <a:off x="5060321" y="4725521"/>
              <a:ext cx="373012" cy="138535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H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>
              <a:off x="4370321" y="6230872"/>
              <a:ext cx="440267" cy="1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5799071" y="6230872"/>
              <a:ext cx="440267" cy="1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589859" y="6231467"/>
              <a:ext cx="1428750" cy="229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 rot="167199">
              <a:off x="4420013" y="5594363"/>
              <a:ext cx="286228" cy="9949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a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 rot="167199">
              <a:off x="5856776" y="5593851"/>
              <a:ext cx="276525" cy="9949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/>
                  <a:ea typeface="Calibri"/>
                  <a:cs typeface="Times New Roman"/>
                </a:rPr>
                <a:t>b</a:t>
              </a:r>
              <a:endParaRPr lang="en-US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791200" y="2159000"/>
              <a:ext cx="114300" cy="4402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53" name="Straight Connector 52"/>
            <p:cNvCxnSpPr/>
            <p:nvPr/>
          </p:nvCxnSpPr>
          <p:spPr>
            <a:xfrm rot="10800000">
              <a:off x="4191000" y="5571067"/>
              <a:ext cx="2228850" cy="3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961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76258" y="662854"/>
            <a:ext cx="5105400" cy="3048000"/>
            <a:chOff x="152400" y="3124200"/>
            <a:chExt cx="3657600" cy="1371600"/>
          </a:xfrm>
        </p:grpSpPr>
        <p:sp>
          <p:nvSpPr>
            <p:cNvPr id="3" name="Rectangle 2"/>
            <p:cNvSpPr/>
            <p:nvPr/>
          </p:nvSpPr>
          <p:spPr>
            <a:xfrm>
              <a:off x="185841" y="3258291"/>
              <a:ext cx="8382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Dis :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6580" y="3494160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Rap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771154" y="3926478"/>
              <a:ext cx="7620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STOP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52400" y="3124200"/>
              <a:ext cx="3657600" cy="1371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79043" y="3511124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d  “r”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604380" y="3494160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pc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616276" y="3681564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p  pc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23580" y="3494160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-30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35476" y="3681564"/>
              <a:ext cx="7620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058781" y="3884691"/>
            <a:ext cx="5222877" cy="2847294"/>
            <a:chOff x="457200" y="6019800"/>
            <a:chExt cx="3657600" cy="1371600"/>
          </a:xfrm>
        </p:grpSpPr>
        <p:sp>
          <p:nvSpPr>
            <p:cNvPr id="13" name="Rectangle 12"/>
            <p:cNvSpPr/>
            <p:nvPr/>
          </p:nvSpPr>
          <p:spPr>
            <a:xfrm>
              <a:off x="457200" y="6248400"/>
              <a:ext cx="8382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Meas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33400" y="6477000"/>
              <a:ext cx="3048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S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" y="6629400"/>
              <a:ext cx="533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ZA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7200" y="68580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HAR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371600" y="7010400"/>
              <a:ext cx="228600" cy="76200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295400" y="68580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120◦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295400" y="6629400"/>
              <a:ext cx="6858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80◦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209800" y="66294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30’15”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209800" y="68580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10’00”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24200" y="7086600"/>
              <a:ext cx="9144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COORD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81400" y="6781800"/>
              <a:ext cx="457200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FFFF"/>
                  </a:solidFill>
                  <a:effectLst/>
                  <a:ea typeface="Calibri"/>
                  <a:cs typeface="Times New Roman"/>
                </a:rPr>
                <a:t>P1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>
              <a:off x="3771106" y="6667500"/>
              <a:ext cx="76994" cy="7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733800" y="6705600"/>
              <a:ext cx="1524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3276600" y="61722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-30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05200" y="6400800"/>
              <a:ext cx="5334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0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209800" y="6172200"/>
              <a:ext cx="8382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PC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57200" y="6019800"/>
              <a:ext cx="3657600" cy="1371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43000" y="6400800"/>
              <a:ext cx="12954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525.450m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104270" y="3288268"/>
            <a:ext cx="22315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S = Slope distance</a:t>
            </a:r>
          </a:p>
          <a:p>
            <a:r>
              <a:rPr lang="en-US" sz="1400" dirty="0"/>
              <a:t>H = Horizaontal distance</a:t>
            </a:r>
          </a:p>
          <a:p>
            <a:r>
              <a:rPr lang="en-US" sz="1400" dirty="0"/>
              <a:t>V = Vertical distance </a:t>
            </a:r>
          </a:p>
        </p:txBody>
      </p:sp>
    </p:spTree>
    <p:extLst>
      <p:ext uri="{BB962C8B-B14F-4D97-AF65-F5344CB8AC3E}">
        <p14:creationId xmlns:p14="http://schemas.microsoft.com/office/powerpoint/2010/main" val="3114560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362200"/>
            <a:ext cx="55626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72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1084</TotalTime>
  <Words>342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Constantia</vt:lpstr>
      <vt:lpstr>SutonnyMJ</vt:lpstr>
      <vt:lpstr>Times New Roman</vt:lpstr>
      <vt:lpstr>Wingdings 2</vt:lpstr>
      <vt:lpstr>Flow</vt:lpstr>
      <vt:lpstr>PowerPoint Presentation</vt:lpstr>
      <vt:lpstr>PowerPoint Presentation</vt:lpstr>
      <vt:lpstr> †UvUvj †÷k‡bi mvnv‡h¨ Avbyf~wgK I Dj¤^ `~iZ¡ wbY©q: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7Kv‡Ri GKwU AZ¨vaywbK Rwic hš¿ hvi mvnv‡h¨ B‡j±ªwbK c×wZZ †Kvb †÷k‡bi hveZxq Z_¨vw` MÖnb Kiv hvq | GUv GKwU ¯^qswµq</dc:title>
  <dc:creator>Windows User</dc:creator>
  <cp:lastModifiedBy>Microsoft account</cp:lastModifiedBy>
  <cp:revision>169</cp:revision>
  <dcterms:created xsi:type="dcterms:W3CDTF">2019-09-23T15:44:46Z</dcterms:created>
  <dcterms:modified xsi:type="dcterms:W3CDTF">2023-11-08T13:05:59Z</dcterms:modified>
</cp:coreProperties>
</file>