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13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057400"/>
            <a:ext cx="5562600" cy="1470025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</a:rPr>
              <a:t>Phisics</a:t>
            </a:r>
            <a:r>
              <a:rPr lang="en-US" dirty="0" smtClean="0">
                <a:solidFill>
                  <a:srgbClr val="0070C0"/>
                </a:solidFill>
              </a:rPr>
              <a:t>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dirty="0" err="1" smtClean="0"/>
              <a:t>Md</a:t>
            </a:r>
            <a:r>
              <a:rPr lang="en-US" dirty="0" smtClean="0"/>
              <a:t> </a:t>
            </a:r>
            <a:r>
              <a:rPr lang="en-US" dirty="0" err="1" smtClean="0"/>
              <a:t>Mukhlesur</a:t>
            </a:r>
            <a:r>
              <a:rPr lang="en-US" dirty="0" smtClean="0"/>
              <a:t> </a:t>
            </a:r>
            <a:r>
              <a:rPr lang="en-US" dirty="0" err="1" smtClean="0"/>
              <a:t>Rahman</a:t>
            </a:r>
            <a:endParaRPr lang="en-US" dirty="0" smtClean="0"/>
          </a:p>
          <a:p>
            <a:r>
              <a:rPr lang="en-US" dirty="0" err="1" smtClean="0"/>
              <a:t>BSc</a:t>
            </a:r>
            <a:r>
              <a:rPr lang="en-US" dirty="0" smtClean="0"/>
              <a:t> (Hon’s) </a:t>
            </a:r>
            <a:r>
              <a:rPr lang="en-US" dirty="0" err="1" smtClean="0"/>
              <a:t>M.Sc</a:t>
            </a:r>
            <a:r>
              <a:rPr lang="en-US" dirty="0" smtClean="0"/>
              <a:t> (Chemistry) </a:t>
            </a:r>
            <a:r>
              <a:rPr lang="en-US" dirty="0" err="1" smtClean="0"/>
              <a:t>M.Ed</a:t>
            </a:r>
            <a:endParaRPr lang="en-US" dirty="0" smtClean="0"/>
          </a:p>
          <a:p>
            <a:r>
              <a:rPr lang="en-US" dirty="0" smtClean="0"/>
              <a:t>Instructor </a:t>
            </a:r>
            <a:r>
              <a:rPr lang="en-US" dirty="0" smtClean="0"/>
              <a:t>(Non-Tech)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90" y="0"/>
            <a:ext cx="50404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5081" y="0"/>
            <a:ext cx="521383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48" y="0"/>
            <a:ext cx="828110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396"/>
            <a:ext cx="9144000" cy="425720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4_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2453" y="0"/>
            <a:ext cx="51390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Rfresh</a:t>
            </a:r>
            <a:endParaRPr lang="en-US" dirty="0"/>
          </a:p>
        </p:txBody>
      </p:sp>
      <p:pic>
        <p:nvPicPr>
          <p:cNvPr id="5" name="Picture Placeholder 4" descr="field-g09aa04c47_192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382" r="538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21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Phisics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Rfresh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Phisics 2</dc:title>
  <dc:creator>user</dc:creator>
  <cp:lastModifiedBy>8801551027822</cp:lastModifiedBy>
  <cp:revision>2</cp:revision>
  <dcterms:created xsi:type="dcterms:W3CDTF">2006-08-16T00:00:00Z</dcterms:created>
  <dcterms:modified xsi:type="dcterms:W3CDTF">2023-10-12T08:23:21Z</dcterms:modified>
</cp:coreProperties>
</file>