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8" r:id="rId3"/>
    <p:sldId id="331" r:id="rId4"/>
    <p:sldId id="329" r:id="rId5"/>
    <p:sldId id="330" r:id="rId6"/>
    <p:sldId id="3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4" d="100"/>
          <a:sy n="64" d="100"/>
        </p:scale>
        <p:origin x="-13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6934200" cy="38100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SutonnyMJ" pitchFamily="2" charset="0"/>
                <a:cs typeface="SutonnyMJ" pitchFamily="2" charset="0"/>
              </a:rPr>
              <a:t>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elq t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44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welq †KvW t 67862  ce© t6ô ce</a:t>
            </a:r>
            <a:r>
              <a:rPr lang="en-US" sz="4900" b="1" dirty="0" smtClean="0">
                <a:latin typeface="SutonnyMJ" pitchFamily="2" charset="0"/>
                <a:cs typeface="SutonnyMJ" pitchFamily="2" charset="0"/>
              </a:rPr>
              <a:t>©</a:t>
            </a:r>
            <a:r>
              <a:rPr lang="en-US" sz="53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‡gvt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†gveviK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†nv‡mb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evsjv‡`k mv‡f© Bbw÷wUDU,</a:t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ivggvjv,Kzwgjøv|</a:t>
            </a:r>
            <a:endParaRPr lang="en-US" sz="24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85421"/>
            <a:ext cx="8382000" cy="563231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</a:rPr>
              <a:t>‡UvUvj †÷kb hš¿ e¨venvi K‡i †Kvb †÷k‡bi ¯’vbvsK 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</a:rPr>
              <a:t>wbY©q: </a:t>
            </a:r>
          </a:p>
          <a:p>
            <a:endParaRPr lang="en-US" sz="1100" dirty="0">
              <a:solidFill>
                <a:srgbClr val="00B050"/>
              </a:solidFill>
              <a:latin typeface="SutonnyMJ" pitchFamily="2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SutonnyMJ" pitchFamily="2" charset="0"/>
              </a:rPr>
              <a:t>mswÿß weeiYx t- 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‡UvUvj †÷kb hš¿ e¨venvi K‡i Xvjy `~iZ¡ , Abyf~wgK `~iZ¡ I `yÕwe›`y D”Pzvi cv_©K¨ wbY©q Kiv hvq| </a:t>
            </a:r>
          </a:p>
          <a:p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ZvQvovI Gi mvnv‡h¨ †Kvb ARvbv †÷k‡bi ¯’vbvsK gvb †ei Kiv hvq | Z‡e cvV cÖn‡Yi c~‡e© hš¿ †÷k‡bi ¯’vbvsK , h‡š¿i D”PZv Ges bZzb †÷k‡bi Uv‡M©U D”PZv h‡š¿ BbcyU Ki‡Z n‡e| </a:t>
            </a:r>
          </a:p>
          <a:p>
            <a:r>
              <a:rPr lang="en-US" sz="2400" b="1" dirty="0">
                <a:solidFill>
                  <a:srgbClr val="C00000"/>
                </a:solidFill>
                <a:latin typeface="SutonnyMJ" pitchFamily="2" charset="0"/>
              </a:rPr>
              <a:t>Kv‡Ri avivt- </a:t>
            </a:r>
            <a:endParaRPr lang="en-US" sz="2400" dirty="0">
              <a:solidFill>
                <a:srgbClr val="C00000"/>
              </a:solidFill>
              <a:latin typeface="SutonnyMJ" pitchFamily="2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1. cÖ_‡g GKwU hš¿ †÷k‡b ewm‡q ( †÷kb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A 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) h_vh_fv‡e †m›Uvwis I m¤ú~Y© †j‡fwjs KvR m¤ú~Y© Ki‡Z n‡e | </a:t>
            </a:r>
          </a:p>
          <a:p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2. hš¿ †÷kb n‡Z h‡š¿i D”PZv (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ht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) I Uv‡M©U D”PZv (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Th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) wdZv ev Ab¨ †Kvb Dcv‡q gvc wb‡Z n‡e | </a:t>
            </a:r>
          </a:p>
          <a:p>
            <a:r>
              <a:rPr lang="en-US" sz="2400" b="1" dirty="0">
                <a:solidFill>
                  <a:srgbClr val="0070C0"/>
                </a:solidFill>
                <a:latin typeface="SutonnyMJ" pitchFamily="2" charset="0"/>
              </a:rPr>
              <a:t>Uv‡M©U </a:t>
            </a:r>
            <a:endParaRPr lang="en-US" sz="2400" dirty="0">
              <a:solidFill>
                <a:srgbClr val="0070C0"/>
              </a:solidFill>
              <a:latin typeface="SutonnyMJ" pitchFamily="2" charset="0"/>
            </a:endParaRPr>
          </a:p>
          <a:p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3. h‡š¿i cvIqvi Ab K‡i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Meas Mode screen 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Gi 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Page-1 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n‡Z [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Coord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] †cÖm K‡i &lt;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</a:rPr>
              <a:t>Coord</a:t>
            </a:r>
            <a:r>
              <a:rPr lang="en-US" sz="2400" dirty="0">
                <a:solidFill>
                  <a:srgbClr val="0070C0"/>
                </a:solidFill>
                <a:latin typeface="SutonnyMJ" pitchFamily="2" charset="0"/>
              </a:rPr>
              <a:t>&gt; wWm‡cø Ki‡Z n‡e| </a:t>
            </a:r>
          </a:p>
        </p:txBody>
      </p:sp>
    </p:spTree>
    <p:extLst>
      <p:ext uri="{BB962C8B-B14F-4D97-AF65-F5344CB8AC3E}">
        <p14:creationId xmlns:p14="http://schemas.microsoft.com/office/powerpoint/2010/main" val="3449627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9600" y="990600"/>
            <a:ext cx="7751389" cy="5416986"/>
            <a:chOff x="1219200" y="2895601"/>
            <a:chExt cx="3526882" cy="4143217"/>
          </a:xfrm>
        </p:grpSpPr>
        <p:cxnSp>
          <p:nvCxnSpPr>
            <p:cNvPr id="3" name="Straight Connector 2"/>
            <p:cNvCxnSpPr>
              <a:endCxn id="22" idx="3"/>
            </p:cNvCxnSpPr>
            <p:nvPr/>
          </p:nvCxnSpPr>
          <p:spPr>
            <a:xfrm rot="5400000" flipH="1" flipV="1">
              <a:off x="1906057" y="3718315"/>
              <a:ext cx="2107814" cy="146222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>
              <a:endCxn id="22" idx="4"/>
            </p:cNvCxnSpPr>
            <p:nvPr/>
          </p:nvCxnSpPr>
          <p:spPr>
            <a:xfrm rot="16200000" flipV="1">
              <a:off x="2323043" y="4877857"/>
              <a:ext cx="2954870" cy="57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2209800" y="5486400"/>
              <a:ext cx="1619250" cy="1693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3448050" y="2914651"/>
              <a:ext cx="304800" cy="266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1896536" y="5190068"/>
              <a:ext cx="321730" cy="3047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732029" y="5944151"/>
              <a:ext cx="880533" cy="11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1788583" y="5886449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674284" y="5886449"/>
              <a:ext cx="880533" cy="1143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3886200" y="3191932"/>
              <a:ext cx="80010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3844165" y="3614969"/>
              <a:ext cx="846667" cy="5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3762860" y="5838340"/>
              <a:ext cx="100868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2057400" y="4572002"/>
              <a:ext cx="381000" cy="664631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971799" y="2953882"/>
              <a:ext cx="533402" cy="864581"/>
            </a:xfrm>
            <a:prstGeom prst="line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 rot="19084816">
              <a:off x="2612202" y="3936835"/>
              <a:ext cx="172276" cy="5037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en-US" sz="3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167199">
              <a:off x="4112424" y="4385539"/>
              <a:ext cx="633658" cy="50376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kern="12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 rot="167199">
              <a:off x="3041021" y="5538320"/>
              <a:ext cx="298970" cy="122055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 dirty="0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 rot="167199">
              <a:off x="1847540" y="6535051"/>
              <a:ext cx="675616" cy="50376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en-US" sz="3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167199">
              <a:off x="3667040" y="6524435"/>
              <a:ext cx="375830" cy="50376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b="1" kern="1200" cap="all">
                  <a:solidFill>
                    <a:srgbClr val="FF00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33" stA="55000" endPos="48000" dist="508" dir="5400000" sy="-100000" algn="bl"/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lang="en-US" sz="3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0800000" flipV="1">
              <a:off x="1219200" y="6383870"/>
              <a:ext cx="3181350" cy="1693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3657600" y="32004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167199">
              <a:off x="1793320" y="5718052"/>
              <a:ext cx="243491" cy="5037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kern="12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ht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>
              <a:off x="1219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1295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371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1752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828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1905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2286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362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438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819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895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2971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3276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3352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3429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505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581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657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4384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514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590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05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9812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057400" y="6400800"/>
              <a:ext cx="280347" cy="2138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3716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4478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524000" y="6400800"/>
              <a:ext cx="1524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AutoShape 6"/>
          <p:cNvCxnSpPr>
            <a:cxnSpLocks noChangeShapeType="1"/>
          </p:cNvCxnSpPr>
          <p:nvPr/>
        </p:nvCxnSpPr>
        <p:spPr bwMode="auto">
          <a:xfrm>
            <a:off x="6244422" y="550239"/>
            <a:ext cx="0" cy="797014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57"/>
          <p:cNvSpPr/>
          <p:nvPr/>
        </p:nvSpPr>
        <p:spPr>
          <a:xfrm>
            <a:off x="6273982" y="647544"/>
            <a:ext cx="939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SutonnyMJ" pitchFamily="2" charset="0"/>
                <a:ea typeface="Calibri" panose="020F0502020204030204" pitchFamily="34" charset="0"/>
              </a:rPr>
              <a:t>Uv‡M©U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579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14400"/>
            <a:ext cx="8382000" cy="5509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4. GLvb †_‡K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‘stn oreantation’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wm‡j± K‡i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“Stn cordinate”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wm‡j± Ki‡Z n‡e | wWm‡cø‡Z cv‡k¦©i wPÎvbyiæc Z_¨vw` cÖ`wk©Z n‡e| </a:t>
            </a:r>
          </a:p>
          <a:p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5. [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EDIT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] †cÖm K‡i hš¿ †÷kb WvUv (0,0,0) Ges h‡š¿i D”PZv I Uv‡M©U D”PZv BbcyU K‡i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[ok] [REC]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†cÖm Ki‡Z n‡e Ges †cÖm Ki‡j WvUv †iKW© n‡q hv‡e| </a:t>
            </a:r>
          </a:p>
          <a:p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6.Gevi hš¿‡K Uv‡M©U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‘B’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Gi w`‡K ZvK Ki‡Z n‡e Ges &lt;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Coord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&gt; †gby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“obsarvation”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‡_‡K †cÖm Ki‡j wWm‡cø‡Z ¯’vbvsK gvb cÖ`kY Ki‡e| </a:t>
            </a:r>
          </a:p>
          <a:p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7. c~e© cwigv‡ci Rb¨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[OBS]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Ges </a:t>
            </a:r>
            <a:r>
              <a:rPr lang="en-US" sz="3200" dirty="0">
                <a:solidFill>
                  <a:srgbClr val="002060"/>
                </a:solidFill>
                <a:latin typeface="Calibri" panose="020F0502020204030204" pitchFamily="34" charset="0"/>
              </a:rPr>
              <a:t>[REC] </a:t>
            </a:r>
            <a:r>
              <a:rPr lang="en-US" sz="3200" dirty="0">
                <a:solidFill>
                  <a:srgbClr val="002060"/>
                </a:solidFill>
                <a:latin typeface="SutonnyMJ" pitchFamily="2" charset="0"/>
              </a:rPr>
              <a:t>‡cÖm Ki‡j WvUv †iKW© n‡q hv‡e| 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9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1066" y="982960"/>
            <a:ext cx="4066050" cy="2645945"/>
            <a:chOff x="457200" y="5638800"/>
            <a:chExt cx="3505200" cy="1752600"/>
          </a:xfrm>
        </p:grpSpPr>
        <p:sp>
          <p:nvSpPr>
            <p:cNvPr id="3" name="Rounded Rectangle 2"/>
            <p:cNvSpPr/>
            <p:nvPr/>
          </p:nvSpPr>
          <p:spPr>
            <a:xfrm>
              <a:off x="457200" y="5638800"/>
              <a:ext cx="3505200" cy="1752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33400" y="56388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33400" y="58674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" y="60960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ZO: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57200" y="63246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Inst.h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READ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62200" y="56388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62200" y="58674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67000" y="60960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65532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tag.h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67000" y="63246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1.400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67000" y="65532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1.500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478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REC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22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EDIT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004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OK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42738" y="982960"/>
            <a:ext cx="4075640" cy="2789087"/>
            <a:chOff x="3048000" y="7543800"/>
            <a:chExt cx="3505200" cy="1752600"/>
          </a:xfrm>
        </p:grpSpPr>
        <p:sp>
          <p:nvSpPr>
            <p:cNvPr id="19" name="Rounded Rectangle 18"/>
            <p:cNvSpPr/>
            <p:nvPr/>
          </p:nvSpPr>
          <p:spPr>
            <a:xfrm>
              <a:off x="3048000" y="7543800"/>
              <a:ext cx="3505200" cy="1752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4200" y="75438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24200" y="77724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EO: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48000" y="80010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ZO: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048000" y="82296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Inst.h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24200" y="8839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953000" y="75438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953000" y="77724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257800" y="80010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0.0000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048000" y="84582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tag.h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57800" y="82296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1.400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57800" y="8458200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1.500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38600" y="8839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953000" y="8839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791200" y="8839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095699" y="4054348"/>
            <a:ext cx="4743980" cy="2554781"/>
            <a:chOff x="457200" y="5638800"/>
            <a:chExt cx="3505200" cy="1752600"/>
          </a:xfrm>
        </p:grpSpPr>
        <p:sp>
          <p:nvSpPr>
            <p:cNvPr id="35" name="Rounded Rectangle 34"/>
            <p:cNvSpPr/>
            <p:nvPr/>
          </p:nvSpPr>
          <p:spPr>
            <a:xfrm>
              <a:off x="457200" y="5638800"/>
              <a:ext cx="3505200" cy="1752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33400" y="5638800"/>
              <a:ext cx="609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3400" y="58674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57200" y="6096000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57200" y="63246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ZA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334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OBS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62200" y="56388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240.490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362200" y="58674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340.550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67000" y="6096000"/>
              <a:ext cx="1066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305.740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57200" y="6553200"/>
              <a:ext cx="838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HAR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438400" y="6324600"/>
              <a:ext cx="1371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49◦ 42’50”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4600" y="6553200"/>
              <a:ext cx="1371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180◦30’20”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3622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HT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0400" y="6934200"/>
              <a:ext cx="685800" cy="3048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REC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Rectangle 63"/>
          <p:cNvSpPr>
            <a:spLocks noChangeArrowheads="1"/>
          </p:cNvSpPr>
          <p:nvPr/>
        </p:nvSpPr>
        <p:spPr bwMode="auto">
          <a:xfrm>
            <a:off x="0" y="2698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ea typeface="Calibri" panose="020F0502020204030204" pitchFamily="34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anose="020F0502020204030204" pitchFamily="34" charset="0"/>
                <a:cs typeface="SutonnyMJ" pitchFamily="2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91"/>
          <p:cNvSpPr>
            <a:spLocks noChangeArrowheads="1"/>
          </p:cNvSpPr>
          <p:nvPr/>
        </p:nvSpPr>
        <p:spPr bwMode="auto">
          <a:xfrm>
            <a:off x="0" y="714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3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1103</TotalTime>
  <Words>388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welq t A¨vWfvÝW mv‡f©wqs-2 welq †KvW t 67862  ce© t6ô ce©  ‡gvt †gveviK †nv‡mb Aa¨ÿ evsjv‡`k mv‡f© Bbw÷wUDU, ivggvjv,Kzwgjøv|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8801551027822</cp:lastModifiedBy>
  <cp:revision>169</cp:revision>
  <dcterms:created xsi:type="dcterms:W3CDTF">2019-09-23T15:44:46Z</dcterms:created>
  <dcterms:modified xsi:type="dcterms:W3CDTF">2023-11-08T04:59:21Z</dcterms:modified>
</cp:coreProperties>
</file>