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1" r:id="rId3"/>
    <p:sldId id="326" r:id="rId4"/>
    <p:sldId id="324" r:id="rId5"/>
    <p:sldId id="327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066800" y="914400"/>
            <a:ext cx="6400800" cy="3568482"/>
            <a:chOff x="1066800" y="914400"/>
            <a:chExt cx="6400800" cy="3568482"/>
          </a:xfrm>
          <a:effectLst>
            <a:outerShdw blurRad="406400" dist="50800" dir="5400000" algn="ctr" rotWithShape="0">
              <a:srgbClr val="000000">
                <a:alpha val="81000"/>
              </a:srgbClr>
            </a:outerShdw>
          </a:effectLst>
        </p:grpSpPr>
        <p:sp>
          <p:nvSpPr>
            <p:cNvPr id="7" name="TextBox 6"/>
            <p:cNvSpPr txBox="1"/>
            <p:nvPr/>
          </p:nvSpPr>
          <p:spPr>
            <a:xfrm>
              <a:off x="1066800" y="914400"/>
              <a:ext cx="6400800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বিষয়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:- </a:t>
              </a:r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এডভান্স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সার্ভেয়িং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- ২</a:t>
              </a:r>
            </a:p>
            <a:p>
              <a:pPr algn="ctr"/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বিষয়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কোড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320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- </a:t>
              </a:r>
              <a:r>
                <a:rPr lang="en-US" sz="320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৬৭৮৬২</a:t>
              </a:r>
              <a:endParaRPr lang="en-US" sz="3200" dirty="0" smtClean="0">
                <a:solidFill>
                  <a:srgbClr val="FFC000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পর্ব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- ৬ষ্ঠ </a:t>
              </a:r>
              <a:endParaRPr lang="en-US" sz="3200" dirty="0">
                <a:solidFill>
                  <a:srgbClr val="FFC000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95400" y="2667000"/>
              <a:ext cx="5943600" cy="181588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/>
                <a:t>শিক্ষক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পরিচিতি</a:t>
              </a:r>
              <a:r>
                <a:rPr lang="en-US" sz="2800" dirty="0" smtClean="0"/>
                <a:t>:</a:t>
              </a:r>
            </a:p>
            <a:p>
              <a:pPr algn="ctr"/>
              <a:r>
                <a:rPr lang="en-US" sz="2800" dirty="0" err="1" smtClean="0"/>
                <a:t>মোঃ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মোবারক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হোসেন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অধ্যক্ষ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বাংলাদেশ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সার্ভে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ইনস্টিটিউট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রামমালা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কুমিল্লা</a:t>
              </a:r>
              <a:r>
                <a:rPr lang="en-US" sz="2800" dirty="0" smtClean="0"/>
                <a:t>।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885" y="1295400"/>
            <a:ext cx="7924800" cy="51398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t- </a:t>
            </a:r>
          </a:p>
          <a:p>
            <a:pPr algn="just"/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AZ¨vaywbK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¿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±ª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c×wZZ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†÷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qswµq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w_I‡WvjvBU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mvnv‡h¨v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Zxh©K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Gwj‡fkb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d¬vwc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‡¯‹i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75" y="1143000"/>
            <a:ext cx="6429069" cy="609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latin typeface="SutonnyMJ" pitchFamily="2" charset="0"/>
              </a:rPr>
              <a:t>‡UvUvj </a:t>
            </a:r>
            <a:r>
              <a:rPr lang="en-US" sz="2400" b="1" dirty="0">
                <a:latin typeface="SutonnyMJ" pitchFamily="2" charset="0"/>
              </a:rPr>
              <a:t>‡÷k‡bi mvnv‡h¨ GKwU UvIqv‡ii D”PZv I `~iZ¡ </a:t>
            </a:r>
            <a:r>
              <a:rPr lang="en-US" sz="2400" b="1" dirty="0" smtClean="0">
                <a:latin typeface="SutonnyMJ" pitchFamily="2" charset="0"/>
              </a:rPr>
              <a:t>wbY©q: 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3" name="AutoShape 4"/>
          <p:cNvCxnSpPr>
            <a:cxnSpLocks noChangeShapeType="1"/>
          </p:cNvCxnSpPr>
          <p:nvPr/>
        </p:nvCxnSpPr>
        <p:spPr bwMode="auto">
          <a:xfrm>
            <a:off x="2762011" y="3543300"/>
            <a:ext cx="0" cy="1143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5"/>
          <p:cNvCxnSpPr>
            <a:cxnSpLocks noChangeShapeType="1"/>
          </p:cNvCxnSpPr>
          <p:nvPr/>
        </p:nvCxnSpPr>
        <p:spPr bwMode="auto">
          <a:xfrm flipH="1">
            <a:off x="2458481" y="3657600"/>
            <a:ext cx="303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2377350"/>
            <a:ext cx="6268063" cy="16619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Kv‡Ri avivt-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1.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cÖ_‡g hš¿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†Z ewm‡q A¯’vqx mgš^q Ki‡Z n‡K|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2. †UvUvj </a:t>
            </a:r>
            <a:r>
              <a:rPr lang="en-US" sz="2000" dirty="0">
                <a:latin typeface="SutonnyMJ" pitchFamily="2" charset="0"/>
              </a:rPr>
              <a:t>‡÷</a:t>
            </a:r>
            <a:r>
              <a:rPr lang="en-US" sz="2000" dirty="0" smtClean="0">
                <a:latin typeface="SutonnyMJ" pitchFamily="2" charset="0"/>
              </a:rPr>
              <a:t>k‡bi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cvIqvi myBP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Ki‡Z n‡e 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3. AZci dvskb Kx †P‡c †gby †gvW †_‡K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Ki‡Z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4537" y="3790382"/>
            <a:ext cx="6633547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4. cybvivq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Select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K‡i {           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Ki‡Z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5. GLb Uv‡M©U wcRg‡K UvIqv‡ii ‡Mvovq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we›`y‡Z ¯’vcb K‡i †UvUvj </a:t>
            </a:r>
            <a:r>
              <a:rPr lang="en-US" sz="2000" dirty="0">
                <a:latin typeface="SutonnyMJ" pitchFamily="2" charset="0"/>
              </a:rPr>
              <a:t>‡÷</a:t>
            </a:r>
            <a:r>
              <a:rPr lang="en-US" sz="2000" dirty="0" smtClean="0">
                <a:latin typeface="SutonnyMJ" pitchFamily="2" charset="0"/>
              </a:rPr>
              <a:t>k‡bi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µm‡nqvi‡K Uv‡M©U wcÖRg G mwVKfv‡e †Q` Kiv‡Z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6. AZci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Ki‡Z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4255221" y="3898259"/>
            <a:ext cx="666209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75751" y="1039938"/>
            <a:ext cx="3924781" cy="2874645"/>
            <a:chOff x="304800" y="2514600"/>
            <a:chExt cx="5410200" cy="3927088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2438400" y="4267200"/>
              <a:ext cx="28956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2972594" y="4266406"/>
              <a:ext cx="28956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86200" y="2819400"/>
              <a:ext cx="53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48100" y="25527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114800" y="2514600"/>
              <a:ext cx="304800" cy="304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24000" y="2514600"/>
              <a:ext cx="2590800" cy="1981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524000" y="4495800"/>
              <a:ext cx="2362200" cy="1219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24000" y="4495800"/>
              <a:ext cx="2971800" cy="1588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066800" y="4343400"/>
              <a:ext cx="457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 rot="5400000">
              <a:off x="571500" y="4991100"/>
              <a:ext cx="11430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4800" y="5715000"/>
              <a:ext cx="5257800" cy="158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V="1">
              <a:off x="876300" y="4991100"/>
              <a:ext cx="11430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2" idx="2"/>
            </p:cNvCxnSpPr>
            <p:nvPr/>
          </p:nvCxnSpPr>
          <p:spPr>
            <a:xfrm rot="5400000" flipH="1" flipV="1">
              <a:off x="723900" y="5143500"/>
              <a:ext cx="1143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105694" y="41521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19560178">
              <a:off x="2401827" y="3171075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572000" y="44958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72000" y="2819400"/>
              <a:ext cx="838200" cy="158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4647406" y="4267200"/>
              <a:ext cx="45799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V="1">
              <a:off x="4648200" y="3048000"/>
              <a:ext cx="45799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762500" y="4610100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4724400" y="5562600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687827" y="3475694"/>
              <a:ext cx="533400" cy="486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h</a:t>
              </a:r>
              <a:r>
                <a:rPr lang="en-US" sz="10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2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48199" y="4876352"/>
              <a:ext cx="533400" cy="4743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h</a:t>
              </a:r>
              <a:r>
                <a:rPr lang="en-US" sz="10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1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4991100" y="3238500"/>
              <a:ext cx="838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4953000" y="5257800"/>
              <a:ext cx="914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181600" y="4114496"/>
              <a:ext cx="533400" cy="5163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Ht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 flipH="1" flipV="1">
              <a:off x="1105694" y="59809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4229894" y="60571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1295400" y="6094412"/>
              <a:ext cx="838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581400" y="6096000"/>
              <a:ext cx="838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361403" y="5828991"/>
              <a:ext cx="826144" cy="6126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H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8948" y="5865501"/>
              <a:ext cx="588762" cy="5086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A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69089" y="5884689"/>
              <a:ext cx="533400" cy="4887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B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886200" y="4343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886200" y="3200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3886200" y="3581399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886200" y="3962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886200" y="5105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886200" y="4724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 flipV="1">
              <a:off x="4114800" y="54864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3886200" y="2819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838200" y="4267200"/>
            <a:ext cx="6324599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000" dirty="0">
                <a:latin typeface="SutonnyMJ" pitchFamily="2" charset="0"/>
              </a:rPr>
              <a:t>7. Gevi hš¿‡K UvIqv‡ii kxl© we›`y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P-</a:t>
            </a:r>
            <a:r>
              <a:rPr lang="en-US" sz="2000" dirty="0">
                <a:latin typeface="SutonnyMJ" pitchFamily="2" charset="0"/>
              </a:rPr>
              <a:t> †K †Q` K‡i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REM</a:t>
            </a:r>
            <a:r>
              <a:rPr lang="en-US" sz="2000" dirty="0">
                <a:latin typeface="SutonnyMJ" pitchFamily="2" charset="0"/>
              </a:rPr>
              <a:t> †K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Press</a:t>
            </a:r>
            <a:r>
              <a:rPr lang="en-US" sz="2000" dirty="0">
                <a:latin typeface="SutonnyMJ" pitchFamily="2" charset="0"/>
              </a:rPr>
              <a:t> KiZ n‡e|</a:t>
            </a:r>
          </a:p>
          <a:p>
            <a:r>
              <a:rPr lang="en-US" sz="2000" dirty="0">
                <a:latin typeface="SutonnyMJ" pitchFamily="2" charset="0"/>
              </a:rPr>
              <a:t>8. wWm‡cø c¨v‡b‡j UvIqv‡ii D”PZv I hš¿ †÷kb n‡Z Abyf~wgK `~iZ¡mn wb¤œiæc Z_¨vw` cÖ`wk©Z n‡e|</a:t>
            </a:r>
          </a:p>
        </p:txBody>
      </p:sp>
    </p:spTree>
    <p:extLst>
      <p:ext uri="{BB962C8B-B14F-4D97-AF65-F5344CB8AC3E}">
        <p14:creationId xmlns:p14="http://schemas.microsoft.com/office/powerpoint/2010/main" val="335262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47800" y="1395992"/>
            <a:ext cx="5676265" cy="2799715"/>
            <a:chOff x="1295400" y="2514600"/>
            <a:chExt cx="4215333" cy="1981200"/>
          </a:xfrm>
        </p:grpSpPr>
        <p:sp>
          <p:nvSpPr>
            <p:cNvPr id="3" name="Rounded Rectangle 2"/>
            <p:cNvSpPr/>
            <p:nvPr/>
          </p:nvSpPr>
          <p:spPr>
            <a:xfrm>
              <a:off x="1447800" y="2514600"/>
              <a:ext cx="3962400" cy="1981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0" y="25908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REM  MODE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71600" y="28956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Ht .........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95400" y="32004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S .........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34290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ZA .........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7338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HAR .........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28956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6.225  m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400" y="32004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12.350  m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62400" y="35052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88◦ 12’ 15”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62400" y="38100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11◦ 32’ 20”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86733" y="4072557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STOP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447800" y="4724400"/>
            <a:ext cx="58674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000" dirty="0">
                <a:latin typeface="SutonnyMJ" pitchFamily="2" charset="0"/>
              </a:rPr>
              <a:t>9.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Stop Press</a:t>
            </a:r>
            <a:r>
              <a:rPr lang="en-US" sz="2000" dirty="0">
                <a:latin typeface="SutonnyMJ" pitchFamily="2" charset="0"/>
              </a:rPr>
              <a:t>K‡i cwigvc eÜ Ki‡Z n‡e| </a:t>
            </a:r>
          </a:p>
          <a:p>
            <a:r>
              <a:rPr lang="en-US" sz="2000" dirty="0">
                <a:latin typeface="SutonnyMJ" pitchFamily="2" charset="0"/>
              </a:rPr>
              <a:t>10. Gfv‡e GKvwaK ch©‡eÿY MÖnb Kiv hv‡e|</a:t>
            </a:r>
          </a:p>
        </p:txBody>
      </p:sp>
    </p:spTree>
    <p:extLst>
      <p:ext uri="{BB962C8B-B14F-4D97-AF65-F5344CB8AC3E}">
        <p14:creationId xmlns:p14="http://schemas.microsoft.com/office/powerpoint/2010/main" val="15354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1084</TotalTime>
  <Words>343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Constantia</vt:lpstr>
      <vt:lpstr>Nikosh</vt:lpstr>
      <vt:lpstr>SutonnyMJ</vt:lpstr>
      <vt:lpstr>Times New Roman</vt:lpstr>
      <vt:lpstr>Wingdings 2</vt:lpstr>
      <vt:lpstr>Flow</vt:lpstr>
      <vt:lpstr>PowerPoint Presentation</vt:lpstr>
      <vt:lpstr>PowerPoint Presentation</vt:lpstr>
      <vt:lpstr>‡UvUvj ‡÷k‡bi mvnv‡h¨ GKwU UvIqv‡ii D”PZv I `~iZ¡ wbY©q: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Microsoft account</cp:lastModifiedBy>
  <cp:revision>167</cp:revision>
  <dcterms:created xsi:type="dcterms:W3CDTF">2019-09-23T15:44:46Z</dcterms:created>
  <dcterms:modified xsi:type="dcterms:W3CDTF">2023-11-08T14:29:49Z</dcterms:modified>
</cp:coreProperties>
</file>