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Phisics</a:t>
            </a:r>
            <a:r>
              <a:rPr lang="en-US" dirty="0" smtClean="0"/>
              <a:t> 2 (Class-6)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Mukhlesur</a:t>
            </a:r>
            <a:r>
              <a:rPr lang="en-US" dirty="0" smtClean="0"/>
              <a:t> </a:t>
            </a:r>
            <a:r>
              <a:rPr lang="en-US" dirty="0" err="1" smtClean="0"/>
              <a:t>Rahman</a:t>
            </a:r>
            <a:endParaRPr lang="en-US" dirty="0" smtClean="0"/>
          </a:p>
          <a:p>
            <a:r>
              <a:rPr lang="en-US" dirty="0" err="1" smtClean="0"/>
              <a:t>B.Sc</a:t>
            </a:r>
            <a:r>
              <a:rPr lang="en-US" dirty="0" smtClean="0"/>
              <a:t> (Hon’s) </a:t>
            </a:r>
            <a:r>
              <a:rPr lang="en-US" dirty="0" err="1" smtClean="0"/>
              <a:t>M.Sc</a:t>
            </a:r>
            <a:r>
              <a:rPr lang="en-US" dirty="0" smtClean="0"/>
              <a:t> (Chemistry). </a:t>
            </a:r>
            <a:r>
              <a:rPr lang="en-US" dirty="0" err="1" smtClean="0"/>
              <a:t>M.ed</a:t>
            </a:r>
            <a:endParaRPr lang="en-US" dirty="0" smtClean="0"/>
          </a:p>
          <a:p>
            <a:r>
              <a:rPr lang="en-US" dirty="0" smtClean="0"/>
              <a:t>Instructor </a:t>
            </a:r>
            <a:r>
              <a:rPr lang="en-US" dirty="0" smtClean="0"/>
              <a:t>(Non –tech)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205" y="0"/>
            <a:ext cx="502359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8480" y="0"/>
            <a:ext cx="4967039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328" y="0"/>
            <a:ext cx="5167343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970" y="0"/>
            <a:ext cx="50280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557" y="0"/>
            <a:ext cx="508288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Safe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Thank You</a:t>
            </a:r>
            <a:endParaRPr lang="en-US" sz="1600" b="1" dirty="0"/>
          </a:p>
        </p:txBody>
      </p:sp>
      <p:pic>
        <p:nvPicPr>
          <p:cNvPr id="5" name="Picture Placeholder 4" descr="lotus-g4097c2b60_192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837" r="10837"/>
          <a:stretch>
            <a:fillRect/>
          </a:stretch>
        </p:blipFill>
        <p:spPr/>
      </p:pic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27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Phisics 2 (Class-6)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Safe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Phisics 2 (Class-6)</dc:title>
  <dc:creator>user</dc:creator>
  <cp:lastModifiedBy>8801551027822</cp:lastModifiedBy>
  <cp:revision>6</cp:revision>
  <dcterms:created xsi:type="dcterms:W3CDTF">2006-08-16T00:00:00Z</dcterms:created>
  <dcterms:modified xsi:type="dcterms:W3CDTF">2023-10-12T08:23:39Z</dcterms:modified>
</cp:coreProperties>
</file>