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76" r:id="rId21"/>
    <p:sldId id="277" r:id="rId22"/>
    <p:sldId id="278" r:id="rId23"/>
    <p:sldId id="279" r:id="rId24"/>
    <p:sldId id="280" r:id="rId25"/>
    <p:sldId id="282" r:id="rId26"/>
    <p:sldId id="262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09EC-2CF4-4675-8E5D-EA02B5514D91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229600" cy="2819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Welcome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To my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17526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Italic" pitchFamily="2" charset="0"/>
                <a:cs typeface="Arial" charset="0"/>
              </a:rPr>
              <a:t>Bangladesh Survey</a:t>
            </a:r>
            <a:r>
              <a:rPr lang="en-US" b="1" dirty="0" smtClean="0">
                <a:solidFill>
                  <a:srgbClr val="00B0F0"/>
                </a:solidFill>
                <a:latin typeface="Italic" pitchFamily="2" charset="0"/>
                <a:cs typeface="Arial" charset="0"/>
              </a:rPr>
              <a:t> Institute,</a:t>
            </a:r>
            <a:endParaRPr lang="en-US" b="1" dirty="0" smtClean="0">
              <a:solidFill>
                <a:srgbClr val="00B0F0"/>
              </a:solidFill>
              <a:latin typeface="Italic" pitchFamily="2" charset="0"/>
              <a:cs typeface="Arial" charset="0"/>
            </a:endParaRPr>
          </a:p>
          <a:p>
            <a:pPr lvl="0"/>
            <a:r>
              <a:rPr lang="en-US" b="1" dirty="0" err="1" smtClean="0">
                <a:solidFill>
                  <a:srgbClr val="00B0F0"/>
                </a:solidFill>
                <a:latin typeface="Italic" pitchFamily="2" charset="0"/>
                <a:cs typeface="Arial" charset="0"/>
              </a:rPr>
              <a:t>Cumilla</a:t>
            </a:r>
            <a:endParaRPr lang="en-US" b="1" dirty="0" smtClean="0">
              <a:solidFill>
                <a:srgbClr val="00B0F0"/>
              </a:solidFill>
              <a:latin typeface="Italic" pitchFamily="2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76400" y="274638"/>
                <a:ext cx="3810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𝐭𝐚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𝐧𝐱</m:t>
                            </m:r>
                          </m:num>
                          <m:den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274638"/>
                <a:ext cx="3810000" cy="1143000"/>
              </a:xfrm>
              <a:blipFill rotWithShape="1">
                <a:blip r:embed="rId2" cstate="print"/>
                <a:stretch>
                  <a:fillRect l="-2400" t="-50000" r="-5760" b="-6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524000"/>
                <a:ext cx="4038600" cy="2057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𝐭𝐚𝐧𝐱</m:t>
                              </m:r>
                            </m:num>
                            <m:den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= 1  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524000"/>
                <a:ext cx="4038600" cy="2057400"/>
              </a:xfrm>
              <a:blipFill rotWithShape="1">
                <a:blip r:embed="rId3" cstate="print"/>
                <a:stretch>
                  <a:fillRect l="-3172" t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581400"/>
                <a:ext cx="5638800" cy="97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36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6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81400"/>
                <a:ext cx="5638800" cy="9722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43" r="-2811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4704258"/>
                <a:ext cx="4114800" cy="192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04258"/>
                <a:ext cx="4114800" cy="192514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963" t="-3165" b="-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9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7150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6629400" cy="5486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𝟐𝐱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𝐱𝐜𝐨𝐭𝐱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5.(i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𝐬𝐢𝐧𝟐𝐱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.(ii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𝐬𝐢𝐧𝟑𝐱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𝐭𝐚𝐧𝐱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6629400" cy="5486400"/>
              </a:xfrm>
              <a:blipFill rotWithShape="1">
                <a:blip r:embed="rId2" cstate="print"/>
                <a:stretch>
                  <a:fillRect l="-1932" t="-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1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37338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39200" cy="54864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3.</a:t>
                </a:r>
                <a:r>
                  <a:rPr lang="en-US" sz="11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11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  <m: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11200" dirty="0" smtClean="0"/>
              </a:p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12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  <m:r>
                            <a:rPr lang="en-US" sz="112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li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1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rad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1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rad>
                        </m:num>
                        <m:den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</a:rPr>
                  <a:t>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</a:rPr>
                      <m:t>     [</m:t>
                    </m:r>
                    <m:r>
                      <a:rPr lang="en-US" sz="11200" b="1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𝐱</m:t>
                        </m:r>
                      </m:e>
                    </m:rad>
                    <m:r>
                      <a:rPr lang="en-US" sz="11200" b="1" i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11200" b="1" dirty="0" smtClean="0">
                    <a:solidFill>
                      <a:srgbClr val="00B0F0"/>
                    </a:solidFill>
                  </a:rPr>
                  <a:t>)        </a:t>
                </a:r>
                <a:r>
                  <a:rPr lang="en-US" sz="11200" b="1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Øvivni</a:t>
                </a:r>
                <a:r>
                  <a:rPr lang="en-US" sz="11200" b="1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11200" b="1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je‡K</a:t>
                </a:r>
                <a:r>
                  <a:rPr lang="en-US" sz="11200" b="1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¸b </a:t>
                </a:r>
                <a:r>
                  <a:rPr lang="en-US" sz="11200" b="1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112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]</a:t>
                </a:r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</a:rPr>
                  <a:t>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rad>
                          </m:e>
                        </m:d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rad>
                          </m:e>
                        </m:d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</a:rPr>
                  <a:t>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12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39200" cy="5486400"/>
              </a:xfrm>
              <a:blipFill rotWithShape="1">
                <a:blip r:embed="rId2" cstate="print"/>
                <a:stretch>
                  <a:fillRect l="-1448" t="-111" r="-3793" b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8305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1    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8305800" cy="4525963"/>
              </a:xfrm>
              <a:blipFill rotWithShape="1">
                <a:blip r:embed="rId2" cstate="print"/>
                <a:stretch>
                  <a:fillRect l="-1909" b="-13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000" y="4800600"/>
                <a:ext cx="8661400" cy="174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same :4. 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Ki 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6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0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 b="1" i="0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0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𝐚</m:t>
                            </m:r>
                            <m:r>
                              <a:rPr lang="en-US" sz="3600" b="1" i="0" baseline="3000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36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36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𝐱𝟐</m:t>
                            </m:r>
                          </m:e>
                        </m:rad>
                      </m:num>
                      <m:den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3600" b="1" i="0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4800600"/>
                <a:ext cx="8661400" cy="174188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82" t="-3158" b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lim>
                    </m:limLow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0" y="1600200"/>
                <a:ext cx="4038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  <a:endParaRPr lang="en-US" sz="28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b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5(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5−1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5(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5a</a:t>
                </a:r>
                <a:r>
                  <a:rPr lang="en-US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0" y="1600200"/>
                <a:ext cx="4038600" cy="4525963"/>
              </a:xfrm>
              <a:blipFill rotWithShape="1">
                <a:blip r:embed="rId3" cstate="print"/>
                <a:stretch>
                  <a:fillRect l="-3927" t="-1348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4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"/>
                <a:ext cx="8915400" cy="9906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𝐂𝐨𝐬𝐞𝐜𝐱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𝐂𝐨𝐭𝐱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8915400" cy="990600"/>
              </a:xfrm>
              <a:blipFill rotWithShape="1">
                <a:blip r:embed="rId2" cstate="print"/>
                <a:stretch>
                  <a:fillRect l="-1709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3581400" cy="5715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𝐂𝐨𝐬𝐞𝐜𝐱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𝐂𝐨𝐭𝐱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den>
                            </m:f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𝐂𝐨𝐬𝐱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𝐬𝐢𝐧𝐱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r>
                          <a:rPr lang="en-US" sz="24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3581400" cy="5715000"/>
              </a:xfrm>
              <a:blipFill rotWithShape="1">
                <a:blip r:embed="rId3" cstate="print"/>
                <a:stretch>
                  <a:fillRect l="-3401" t="-1067" b="-6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0" y="340393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1 - Cos2x = 2 Sin</a:t>
            </a:r>
            <a:r>
              <a:rPr lang="en-US" sz="2400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Sin2x = 2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Cosx</a:t>
            </a:r>
            <a:endParaRPr lang="en-U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2800" y="3748611"/>
                <a:ext cx="2286000" cy="288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Ans)</a:t>
                </a: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48611"/>
                <a:ext cx="2286000" cy="288078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000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52400"/>
                <a:ext cx="8458200" cy="9906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11.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32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lim>
                    </m:limLow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Sinx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52400"/>
                <a:ext cx="8458200" cy="990600"/>
              </a:xfrm>
              <a:blipFill rotWithShape="1">
                <a:blip r:embed="rId2" cstate="print"/>
                <a:stretch>
                  <a:fillRect l="-1875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4800600" cy="5943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box>
                            <m:box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lim>
                      </m:limLow>
                      <m:f>
                        <m:f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𝐒𝐢𝐧𝐱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𝐂𝐨𝐬𝐱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)(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𝐒𝐢𝐧𝟐𝐱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20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0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4800600" cy="5943600"/>
              </a:xfrm>
              <a:blipFill rotWithShape="1">
                <a:blip r:embed="rId3" cstate="print"/>
                <a:stretch>
                  <a:fillRect l="-2538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2133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(1+Sinx)</a:t>
            </a:r>
            <a:r>
              <a:rPr lang="en-US" sz="2000" b="1" dirty="0" smtClean="0">
                <a:solidFill>
                  <a:srgbClr val="00B0F0"/>
                </a:solidFill>
              </a:rPr>
              <a:t> 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je‡K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¸b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/>
              <a:t>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83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"/>
                <a:ext cx="6629400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12.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6629400" cy="1143000"/>
              </a:xfrm>
              <a:blipFill rotWithShape="1">
                <a:blip r:embed="rId2" cstate="print"/>
                <a:stretch>
                  <a:fillRect l="-2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001000" cy="56388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lim>
                      </m:limLow>
                      <m:r>
                        <a:rPr lang="en-US" sz="11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𝐒𝐢𝐧𝐱</m:t>
                          </m:r>
                        </m:num>
                        <m:den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112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x </a:t>
                </a:r>
                <a: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𝛑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𝐡</m:t>
                    </m:r>
                  </m:oMath>
                </a14:m>
                <a:endParaRPr lang="en-US" sz="11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𝛑</m:t>
                    </m:r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ZLb   </a:t>
                </a: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−(</m:t>
                        </m:r>
                        <m:r>
                          <a:rPr lang="en-US" sz="112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𝐒𝐢𝐧𝐡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𝐒𝐢𝐧𝐡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𝐒𝐢𝐧𝐡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1         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12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001000" cy="5638800"/>
              </a:xfrm>
              <a:blipFill rotWithShape="1">
                <a:blip r:embed="rId3" cstate="print"/>
                <a:stretch>
                  <a:fillRect l="-1523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5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69342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17.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600" b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lim>
                    </m:limLow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6934200" cy="1143000"/>
              </a:xfrm>
              <a:blipFill rotWithShape="1">
                <a:blip r:embed="rId2" cstate="print"/>
                <a:stretch>
                  <a:fillRect l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7696200" cy="5410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:endParaRPr lang="en-US" sz="28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𝛉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𝐚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b="1" i="0" baseline="3000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2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ZLb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a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a .1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a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7696200" cy="5410200"/>
              </a:xfrm>
              <a:blipFill rotWithShape="1">
                <a:blip r:embed="rId3" cstate="print"/>
                <a:stretch>
                  <a:fillRect l="-1902" t="-2142" b="-19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0668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0386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838200"/>
                <a:ext cx="6400800" cy="5867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2800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800" b="1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𝐂𝐨𝐬𝐞𝐜𝐱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𝐂𝐨𝐭𝐱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800" b="1" i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0" baseline="3000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SutonnyMJ" pitchFamily="2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838200"/>
                <a:ext cx="6400800" cy="5867400"/>
              </a:xfrm>
              <a:blipFill rotWithShape="1">
                <a:blip r:embed="rId2" cstate="print"/>
                <a:stretch>
                  <a:fillRect l="-1905" b="-1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5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Presentation on mathematics - 2</a:t>
            </a:r>
            <a:b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Subject code : 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25921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Presented by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Suman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Chakraborty</a:t>
            </a:r>
            <a:endParaRPr lang="en-US" dirty="0">
              <a:solidFill>
                <a:srgbClr val="002060"/>
              </a:solidFill>
              <a:latin typeface="Gill Sans Ultra Bold Condensed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Instructor (Non-Tech) ,Math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7620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𝐂𝐨𝐬𝟑𝐱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76200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447800"/>
                <a:ext cx="50292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3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𝐂𝐨𝐬𝟐𝐱</m:t>
                          </m:r>
                          <m:r>
                            <a:rPr lang="en-US" sz="33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3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𝐂𝐨𝐬𝟑𝐱</m:t>
                          </m:r>
                        </m:num>
                        <m:den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3300" b="1" i="0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𝟑𝐱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𝟑𝐱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3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𝟓𝐱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300" b="1" i="0" smtClean="0">
                        <a:solidFill>
                          <a:srgbClr val="7030A0"/>
                        </a:solidFill>
                        <a:latin typeface="Cambria Math"/>
                      </a:rPr>
                      <m:t>.  </m:t>
                    </m:r>
                    <m:box>
                      <m:boxPr>
                        <m:ctrlP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300" b="1" i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. 1 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    </m:t>
                    </m:r>
                  </m:oMath>
                </a14:m>
                <a:r>
                  <a:rPr lang="en-US" sz="33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sz="33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447800"/>
                <a:ext cx="5029200" cy="5181600"/>
              </a:xfrm>
              <a:blipFill rotWithShape="1">
                <a:blip r:embed="rId3" cstate="print"/>
                <a:stretch>
                  <a:fillRect l="-2545" t="-2353" b="-1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0" y="2590800"/>
                <a:ext cx="38862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t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CosC-CosD=2Sin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𝑫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𝑫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90800"/>
                <a:ext cx="3886200" cy="80021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97" t="-7634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Cosx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200" b="0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0"/>
                <a:ext cx="3962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. 1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0"/>
                <a:ext cx="3962400" cy="4525963"/>
              </a:xfrm>
              <a:blipFill rotWithShape="1">
                <a:blip r:embed="rId3" cstate="print"/>
                <a:stretch>
                  <a:fillRect l="-3538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150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1-Cos2x=2Sin</a:t>
            </a:r>
            <a:r>
              <a:rPr lang="en-US" sz="24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84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76200"/>
                <a:ext cx="72390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22.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76200"/>
                <a:ext cx="7239000" cy="868362"/>
              </a:xfrm>
              <a:blipFill rotWithShape="1">
                <a:blip r:embed="rId2" cstate="print"/>
                <a:stretch>
                  <a:fillRect l="-2104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838200"/>
                <a:ext cx="5715000" cy="59436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𝐭𝐚𝐧𝐱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𝐬𝐢𝐧𝐱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b="1" i="0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den>
                            </m:f>
                          </m:e>
                        </m:box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 −  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( 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)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. 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𝟐𝐒𝐢𝐧𝟐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.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 . 2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838200"/>
                <a:ext cx="5715000" cy="5943600"/>
              </a:xfrm>
              <a:blipFill rotWithShape="1">
                <a:blip r:embed="rId3" cstate="print"/>
                <a:stretch>
                  <a:fillRect l="-1599" t="-1744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0"/>
                <a:ext cx="7162800" cy="838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23.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3200" b="1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𝟐𝐱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0"/>
                <a:ext cx="7162800" cy="838200"/>
              </a:xfrm>
              <a:blipFill rotWithShape="1">
                <a:blip r:embed="rId2" cstate="print"/>
                <a:stretch>
                  <a:fillRect l="-2128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838200"/>
                <a:ext cx="5638800" cy="60198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45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5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800" b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𝑪𝒐𝒔𝒙</m:t>
                          </m:r>
                        </m:num>
                        <m:den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𝑺𝒊𝒏</m:t>
                          </m:r>
                          <m:r>
                            <a:rPr lang="en-US" sz="3800" b="1" i="1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</m:num>
                      <m:den>
                        <m:d>
                          <m:dPr>
                            <m:ctrlP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𝑺𝒊𝒏𝒙</m:t>
                            </m:r>
                            <m: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𝑪𝒐𝒔𝒙</m:t>
                            </m:r>
                          </m:e>
                        </m:d>
                        <m:r>
                          <a:rPr lang="en-US" sz="3800" b="1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𝑺𝒊𝒏</m:t>
                        </m:r>
                        <m:r>
                          <a:rPr lang="en-US" sz="3800" b="1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𝒙𝑪𝒐𝒔</m:t>
                        </m:r>
                        <m:r>
                          <a:rPr lang="en-US" sz="3800" b="1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d>
                          <m:dPr>
                            <m:ctrlP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3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sz="3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838200"/>
                <a:ext cx="5638800" cy="6019800"/>
              </a:xfrm>
              <a:blipFill rotWithShape="1">
                <a:blip r:embed="rId3" cstate="print"/>
                <a:stretch>
                  <a:fillRect l="-1730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5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4638"/>
                <a:ext cx="71628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24.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3200" b="1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4638"/>
                <a:ext cx="7162800" cy="868362"/>
              </a:xfrm>
              <a:blipFill rotWithShape="1">
                <a:blip r:embed="rId2" cstate="print"/>
                <a:stretch>
                  <a:fillRect l="-2213" b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066800"/>
                <a:ext cx="60960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𝐭𝐚𝐧𝐱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𝐬𝐢𝐧𝐱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𝐒𝐢𝐧</m:t>
                          </m:r>
                          <m:r>
                            <a:rPr lang="en-US" b="1" i="0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𝐒𝐢𝐧𝟐𝐱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</m:den>
                            </m:f>
                          </m:e>
                        </m:box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𝐂𝐨𝐬𝐱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𝐂𝐨𝐬𝟎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066800"/>
                <a:ext cx="6096000" cy="5715000"/>
              </a:xfrm>
              <a:blipFill rotWithShape="1">
                <a:blip r:embed="rId3" cstate="print"/>
                <a:stretch>
                  <a:fillRect l="-1800" t="-2026" b="-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5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914400"/>
                <a:ext cx="6019800" cy="563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𝐂𝐨𝐬𝟑𝐱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𝐚</m:t>
                            </m:r>
                            <m:r>
                              <a:rPr lang="en-US" b="1" i="0" baseline="3000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𝐱𝟐</m:t>
                            </m:r>
                          </m:e>
                        </m:rad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22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𝟐𝐱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24.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914400"/>
                <a:ext cx="6019800" cy="5638800"/>
              </a:xfrm>
              <a:blipFill rotWithShape="1">
                <a:blip r:embed="rId2" cstate="print"/>
                <a:stretch>
                  <a:fillRect l="-2634" b="-9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43200" y="39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7818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3,4,5,6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1,2,3,5,6,9,12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3,4,6,9,11,12,17,18,19,21,22,23,24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295400"/>
            <a:ext cx="4152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8009009" cy="5334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924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no –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2362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</a:t>
            </a:r>
            <a:r>
              <a:rPr lang="en-US" sz="51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P</a:t>
            </a:r>
            <a:r>
              <a:rPr lang="en-US" sz="4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resentation</a:t>
            </a: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</a:t>
            </a:r>
            <a:endParaRPr lang="en-US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N</a:t>
            </a:r>
            <a:endParaRPr lang="en-US" b="1" dirty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          Limit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                (</a:t>
            </a:r>
            <a:r>
              <a:rPr lang="en-US" sz="4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5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40386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600"/>
            <a:ext cx="424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915400" cy="464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hw`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Pjivwk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Dfq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w`K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wbðjivwk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Lye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wbKUeZx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nIqvi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d‡j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mswkøó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wbw`ó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msL¨v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wbKUeZx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cÖK„Z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gv‡bi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cv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_©K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¨ A_©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)-1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µ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gvš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^‡q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ÿz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`ª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ivwk‡Z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cwibZ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Zvn‡j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mv‡c‡ÿ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†K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wjwgU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ejv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 G‡K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      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m~wPZ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nq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915400" cy="4648200"/>
              </a:xfrm>
              <a:blipFill rotWithShape="0">
                <a:blip r:embed="rId2"/>
                <a:stretch>
                  <a:fillRect l="-1709" t="-2362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257800" y="4038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5600" y="3276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wjwgU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Dccv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 t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i).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Pjivwk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ii).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¨‡Ki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iii).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iv).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mgvb,hw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fvR‡Ki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685800"/>
                <a:ext cx="8839200" cy="8382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baseline="30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685800"/>
                <a:ext cx="8839200" cy="838200"/>
              </a:xfrm>
              <a:blipFill rotWithShape="1">
                <a:blip r:embed="rId2" cstate="print"/>
                <a:stretch>
                  <a:fillRect l="-2414" t="-166423" b="-184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610600" cy="5181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box>
                          </m:num>
                          <m:den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box>
                          </m:den>
                        </m:f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[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ØvivfvMK‡i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box>
                          </m:den>
                        </m:f>
                      </m:e>
                    </m:func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 +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610600" cy="5181600"/>
              </a:xfrm>
              <a:blipFill rotWithShape="1">
                <a:blip r:embed="rId3" cstate="print"/>
                <a:stretch>
                  <a:fillRect l="-113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76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𝒙𝒄𝒐𝒕𝒙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2593" t="-104787" b="-11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8839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𝐱𝐜𝐨𝐭𝐱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𝐜𝐨𝐬𝐱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𝐬𝐢𝐧𝐱</m:t>
                        </m:r>
                      </m:den>
                    </m:f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cosx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1 . cos0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1 . 1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1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8839200" cy="4525963"/>
              </a:xfrm>
              <a:blipFill rotWithShape="1">
                <a:blip r:embed="rId3" cstate="print"/>
                <a:stretch>
                  <a:fillRect l="-137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7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4191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5.(i).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𝐬𝐢𝐧𝟐𝐱</m:t>
                            </m:r>
                          </m:num>
                          <m:den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KZ ?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4191000" cy="1143000"/>
              </a:xfrm>
              <a:blipFill rotWithShape="1">
                <a:blip r:embed="rId2" cstate="print"/>
                <a:stretch>
                  <a:fillRect l="-3785" t="-101596" r="-6550" b="-1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828800"/>
                <a:ext cx="2819400" cy="3429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𝐬𝐢𝐧𝟐𝐱</m:t>
                              </m:r>
                            </m:num>
                            <m:den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𝐬𝐢𝐧𝟐𝐱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2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 . 2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828800"/>
                <a:ext cx="2819400" cy="3429000"/>
              </a:xfrm>
              <a:blipFill rotWithShape="1">
                <a:blip r:embed="rId3" cstate="print"/>
                <a:stretch>
                  <a:fillRect l="-4545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8200" y="381000"/>
                <a:ext cx="4343400" cy="94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.(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𝐬𝐢𝐧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1000"/>
                <a:ext cx="4343400" cy="94154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354" r="-449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1970004"/>
                <a:ext cx="2819400" cy="2982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𝐬𝐢𝐧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3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 . 3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3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970004"/>
                <a:ext cx="2819400" cy="29829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545" t="-2041" b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495800" y="2286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382000" cy="10668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40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382000" cy="1066800"/>
              </a:xfrm>
              <a:blipFill rotWithShape="1">
                <a:blip r:embed="rId2" cstate="print"/>
                <a:stretch>
                  <a:fillRect l="-2545" t="-119429" b="-1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4788"/>
                <a:ext cx="8686800" cy="6019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𝐱</m:t>
                                  </m:r>
                                </m:sup>
                              </m:sSup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+ 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+ 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 </m:t>
                                </m:r>
                                <m:box>
                                  <m:box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4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b="1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1" i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!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+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…………….   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lim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US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b="1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1" i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!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…………….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( 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+ 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 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 … … …)</m:t>
                                </m:r>
                              </m:e>
                            </m:box>
                          </m:e>
                        </m:box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………)</m:t>
                            </m:r>
                          </m:e>
                        </m:box>
                      </m:e>
                    </m:box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1" i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0">
                        <a:solidFill>
                          <a:srgbClr val="7030A0"/>
                        </a:solidFill>
                        <a:latin typeface="Cambria Math"/>
                      </a:rPr>
                      <m:t>+ </m:t>
                    </m:r>
                    <m:box>
                      <m:box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0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………)</m:t>
                            </m:r>
                          </m:e>
                        </m:box>
                      </m:e>
                    </m:box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1+0+0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1         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4788"/>
                <a:ext cx="8686800" cy="6019800"/>
              </a:xfrm>
              <a:blipFill rotWithShape="1">
                <a:blip r:embed="rId3" cstate="print"/>
                <a:stretch>
                  <a:fillRect l="-1053" t="-811" b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4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352</Words>
  <Application>Microsoft Office PowerPoint</Application>
  <PresentationFormat>On-screen Show (4:3)</PresentationFormat>
  <Paragraphs>224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 Math</vt:lpstr>
      <vt:lpstr>Corbel</vt:lpstr>
      <vt:lpstr>Gill Sans Ultra Bold Condensed</vt:lpstr>
      <vt:lpstr>Italic</vt:lpstr>
      <vt:lpstr>Lao UI</vt:lpstr>
      <vt:lpstr>SutonnyMJ</vt:lpstr>
      <vt:lpstr>Tahoma</vt:lpstr>
      <vt:lpstr>Times New Roman</vt:lpstr>
      <vt:lpstr>Office Theme</vt:lpstr>
      <vt:lpstr>              Welcome                         To my                               Presentation</vt:lpstr>
      <vt:lpstr> Presentation on mathematics - 2 Subject code : 25921 </vt:lpstr>
      <vt:lpstr>Chapter no – 5</vt:lpstr>
      <vt:lpstr>dvsk‡bi mxgv Kv‡K e‡j ?</vt:lpstr>
      <vt:lpstr>wjwgU Gi cÖ‡qvRbxq m~Î ev †gŠwjK Dccv`¨ t</vt:lpstr>
      <vt:lpstr>  2. 〖(lim)┬(x→∞)  〗⁡〖x/(2x+1)〗GigvbwbY©q Ki|  </vt:lpstr>
      <vt:lpstr>  3. (lim)┬(x→0)⁡〖xcotx 〗GigvbKZ ?  </vt:lpstr>
      <vt:lpstr>  5.(i).(lim)┬(x→0)⁡〖sin2x/x〗= KZ ?  </vt:lpstr>
      <vt:lpstr>  6.gvbwbY©qKit (lim)┬(x→0)⁡〖(e^x-1)/x〗  </vt:lpstr>
      <vt:lpstr> 9.〖(lim)┬(x→0)  〗⁡〖tanx/x〗 = KZ ? </vt:lpstr>
      <vt:lpstr>   AwZ mswÿß cÖkœ t </vt:lpstr>
      <vt:lpstr>mswÿß t</vt:lpstr>
      <vt:lpstr>PowerPoint Presentation</vt:lpstr>
      <vt:lpstr>6.gvb wbY©q Ki t (lim)┬(x→a)  (x^□(5/2)-a^□(5/2))/(√x-√a)</vt:lpstr>
      <vt:lpstr>9.gvbwbY©q Ki t (lim)┬(x→0)   (Cosecx - Cotx)/x</vt:lpstr>
      <vt:lpstr> 11.gvbwbY©q Ki t lim┬(x→□(π/2))  (1-Sinx)/Cosx</vt:lpstr>
      <vt:lpstr>      12.gvbwbY©q Ki t (lim)┬(x→π)  Sinx/(π-x)</vt:lpstr>
      <vt:lpstr>17.gvbwbY©q Ki tlim┬(x→∞)2xSina/2x</vt:lpstr>
      <vt:lpstr>mswÿß cÖkœ t</vt:lpstr>
      <vt:lpstr>18.gvbwbY©q Ki t (lim)┬(x→0)  (Cos2x-Cos3x)/x2</vt:lpstr>
      <vt:lpstr>21.gvbwbY©q Ki t lim┬(x→0)  (1-Cosx)/x2</vt:lpstr>
      <vt:lpstr>     22.  gvbwbY©q Ki t (lim)┬(x→0)  (tanx-sinx)/x3</vt:lpstr>
      <vt:lpstr>23.gvbwbY©q Ki t (lim)┬(x→0)  (1-Cosx)/Sin22x</vt:lpstr>
      <vt:lpstr>24.  gvbwbY©q Ki t (lim)┬(x→0)  (tanx-sinx)/Sin3x</vt:lpstr>
      <vt:lpstr>PowerPoint Presentation</vt:lpstr>
      <vt:lpstr> ‡h AsK¸‡jv Avgiv †ekx K‡i PP©v Kie:-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BITT (Bogra)</dc:creator>
  <cp:lastModifiedBy>Sydur Shameem</cp:lastModifiedBy>
  <cp:revision>364</cp:revision>
  <dcterms:created xsi:type="dcterms:W3CDTF">2013-11-26T04:08:44Z</dcterms:created>
  <dcterms:modified xsi:type="dcterms:W3CDTF">2023-11-05T14:14:29Z</dcterms:modified>
</cp:coreProperties>
</file>