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dirty="0" err="1" smtClean="0"/>
              <a:t>Phisics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124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600" b="1" dirty="0">
                <a:solidFill>
                  <a:srgbClr val="FFFF00"/>
                </a:solidFill>
              </a:rPr>
              <a:t>Md Mukhlesur Rahman Kanon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B.Sc Hon’s M.Sc (Chemistry) M.ED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Instructor (Non-tech)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904" y="0"/>
            <a:ext cx="4808192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452" y="0"/>
            <a:ext cx="513509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0"/>
            <a:ext cx="49784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623" y="0"/>
            <a:ext cx="5058753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Try your best</a:t>
            </a:r>
            <a:endParaRPr lang="en-US" dirty="0"/>
          </a:p>
        </p:txBody>
      </p:sp>
      <p:pic>
        <p:nvPicPr>
          <p:cNvPr id="5" name="Picture Placeholder 4" descr="barley-field-g4587d1af3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25" b="11825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22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Phisics 2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Phisics 2</dc:title>
  <dc:creator>user</dc:creator>
  <cp:lastModifiedBy>8801551027822</cp:lastModifiedBy>
  <cp:revision>7</cp:revision>
  <dcterms:created xsi:type="dcterms:W3CDTF">2006-08-16T00:00:00Z</dcterms:created>
  <dcterms:modified xsi:type="dcterms:W3CDTF">2023-10-12T08:20:06Z</dcterms:modified>
</cp:coreProperties>
</file>