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8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5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8992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065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836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40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80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9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86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5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74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6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8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6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276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43E7C-A695-4444-95B9-0E89E26EE29F}" type="datetimeFigureOut">
              <a:rPr lang="en-US" smtClean="0"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24BF20-E33F-4A8C-AB9F-EED7A13EE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="" xmlns:a16="http://schemas.microsoft.com/office/drawing/2014/main" id="{E1CA15EA-A649-9E16-2B76-BBD0C0877695}"/>
              </a:ext>
            </a:extLst>
          </p:cNvPr>
          <p:cNvSpPr txBox="1">
            <a:spLocks/>
          </p:cNvSpPr>
          <p:nvPr/>
        </p:nvSpPr>
        <p:spPr>
          <a:xfrm>
            <a:off x="1751014" y="4091579"/>
            <a:ext cx="8915399" cy="1741954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smtClean="0">
                <a:solidFill>
                  <a:schemeClr val="tx1"/>
                </a:solidFill>
                <a:latin typeface="Nikosh"/>
              </a:rPr>
              <a:t>Teacher: Md Faruk Hossain</a:t>
            </a:r>
            <a:r>
              <a:rPr lang="en-US" sz="3200" b="1" i="1" smtClean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i="1" smtClean="0">
                <a:solidFill>
                  <a:schemeClr val="tx1"/>
                </a:solidFill>
                <a:latin typeface="Nikosh"/>
              </a:rPr>
            </a:br>
            <a:r>
              <a:rPr lang="en-US" sz="3200" b="1" smtClean="0">
                <a:solidFill>
                  <a:schemeClr val="tx1"/>
                </a:solidFill>
                <a:latin typeface="Nikosh"/>
              </a:rPr>
              <a:t>Junior instructor(tech/survey)</a:t>
            </a:r>
          </a:p>
          <a:p>
            <a:r>
              <a:rPr lang="en-US" sz="3200" b="1" smtClean="0">
                <a:solidFill>
                  <a:schemeClr val="tx1"/>
                </a:solidFill>
                <a:latin typeface="Nikosh"/>
              </a:rPr>
              <a:t>Bangladesh Survey Institute</a:t>
            </a:r>
            <a:endParaRPr lang="en-US" sz="3200" smtClean="0"/>
          </a:p>
          <a:p>
            <a:r>
              <a:rPr lang="en-US" sz="3200" b="1" smtClean="0">
                <a:solidFill>
                  <a:schemeClr val="tx1"/>
                </a:solidFill>
                <a:latin typeface="Nikosh"/>
              </a:rPr>
              <a:t/>
            </a:r>
            <a:br>
              <a:rPr lang="en-US" sz="3200" b="1" smtClean="0">
                <a:solidFill>
                  <a:schemeClr val="tx1"/>
                </a:solidFill>
                <a:latin typeface="Nikosh"/>
              </a:rPr>
            </a:br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183" y="863600"/>
            <a:ext cx="9613900" cy="287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92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06BB0A-2E9B-F660-2C4C-6AE8F9C06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725" y="558208"/>
            <a:ext cx="5315399" cy="1031695"/>
          </a:xfrm>
          <a:ln w="38100">
            <a:solidFill>
              <a:srgbClr val="00B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6600" dirty="0" err="1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রাইট</a:t>
            </a:r>
            <a:r>
              <a:rPr lang="en-US" sz="6600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অফ</a:t>
            </a:r>
            <a:r>
              <a:rPr lang="en-US" sz="6600" dirty="0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ওয়ে</a:t>
            </a:r>
            <a:endParaRPr lang="en-US" sz="6600" dirty="0">
              <a:solidFill>
                <a:srgbClr val="FF00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DC1522-51E6-F93B-9F4E-9DAC585C7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96751"/>
            <a:ext cx="10353762" cy="379444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আইনসম্মতভাবে সড়কের অ্যালাইনমেন্ট এর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উভ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পাশে যতোটুকু এলাকা সড়কের অধিকারী থাকে, ততটুকু এলাকাকে রাইট অফ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বলা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রাইট অফ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এর প্রস্থকে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জমির প্রস্থও বলা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সাধারণত রাইট অফ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এর এলাকাটুকু হুকুম দখল করে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নেও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য়া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হ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কোন সড়কের রাইট অফ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র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প্রস্থ, উক্ত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প্রস্তুতি তলের প্রস্থ,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নির্মাণে মাটি খনন ও ভরাটে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পার্শ্ব 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ঢা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লের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জন্য প্রস্থ, ভবিষ্যতে সম্ভাব্য সম্প্রসারণ এর প্রস্থ, পানি নিষ্কাশন ব্যবস্থার প্রস্থ, অনুভূমিক বাঁকে ন্যূনতম নিরাপদ দৃশ্যমান দূরত্বের জন্য 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প্র</a:t>
            </a:r>
            <a:r>
              <a:rPr lang="en-US" sz="2800" dirty="0" err="1" smtClean="0">
                <a:latin typeface="Nikosh" panose="02000000000000000000" pitchFamily="2" charset="0"/>
                <a:cs typeface="Nikosh" panose="02000000000000000000" pitchFamily="2" charset="0"/>
              </a:rPr>
              <a:t>য়োজনীয়</a:t>
            </a:r>
            <a:r>
              <a:rPr lang="as-IN" sz="2800" dirty="0" smtClean="0"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800" dirty="0">
                <a:latin typeface="Nikosh" panose="02000000000000000000" pitchFamily="2" charset="0"/>
                <a:cs typeface="Nikosh" panose="02000000000000000000" pitchFamily="2" charset="0"/>
              </a:rPr>
              <a:t>প্রস্থের পরিমাণ ইত্যাদির উপর নির্ভর করে</a:t>
            </a:r>
            <a:r>
              <a:rPr lang="as-IN" sz="2400" dirty="0">
                <a:latin typeface="Nikosh" panose="02000000000000000000" pitchFamily="2" charset="0"/>
                <a:cs typeface="Nikosh" panose="02000000000000000000" pitchFamily="2" charset="0"/>
              </a:rPr>
              <a:t>।</a:t>
            </a:r>
            <a:endParaRPr lang="en-US" sz="2400" dirty="0"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E7FC44-B7A3-3492-662C-44B1619F0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2466" y="690013"/>
            <a:ext cx="4651847" cy="743371"/>
          </a:xfrm>
          <a:solidFill>
            <a:schemeClr val="accent1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প্রস্তুতি</a:t>
            </a:r>
            <a:r>
              <a:rPr lang="en-US" sz="4400" dirty="0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তলের</a:t>
            </a:r>
            <a:r>
              <a:rPr lang="en-US" sz="4400" dirty="0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400" dirty="0" err="1">
                <a:solidFill>
                  <a:srgbClr val="FFFF0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প্রস্থ</a:t>
            </a:r>
            <a:endParaRPr lang="en-US" sz="4400" dirty="0">
              <a:solidFill>
                <a:srgbClr val="FFFF0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7A2E4B-F6E5-A40E-EF89-B345A4E6D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7190" y="1688757"/>
            <a:ext cx="8915400" cy="3777622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36900" indent="0">
              <a:buNone/>
            </a:pP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মাটি কেটে বা মাটি ভরাট করে যানবাহন চলাচলের জন্য পেভমেন্ট বা ক্যারেজ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400" dirty="0" err="1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নির্মাণ করা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ক্যারেজ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400" dirty="0" err="1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বা পেভমেন্ট যে তলের উপর অবস্থান করে সে তলকে প্রস্তুতি তল বা গঠন তল বলা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 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ত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লে স</a:t>
            </a:r>
            <a:r>
              <a:rPr lang="en-US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প্রস্থকে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প্রস্তুতি তলের প্রস্তাব বলা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প্রস্তুতি তলের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এলাকা কে রোড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400" dirty="0" err="1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য়ে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বলা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প্রস্তুতি তলের প্রস্থকে রোড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ও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এর প্রস্থ ও বলা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। উভ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পাশের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শোল্ডারের প্রস্থ ও সেপারেটরের প্রস্থ এর সমষ্টিই প্রস্তুতি তলের প্রস্থ। মাটি ভরাট করে নির্মিত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ক্ষেত্রে প্রস্তুতি তলের প্রস্থ ভরাটের উপরের প্রস্থের সমান এবং মাটি খনন করে নির্মিত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ড়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কের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ক্ষেত্রে প্রস্তুতি তলের প্রস্থ 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উভ</a:t>
            </a:r>
            <a:r>
              <a:rPr lang="en-US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য়</a:t>
            </a:r>
            <a:r>
              <a:rPr lang="as-IN" sz="2400" dirty="0" smtClean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as-IN" sz="2400" dirty="0">
                <a:solidFill>
                  <a:srgbClr val="00206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পাশের ড্রেন ব্যতীত খননের তলদেশের প্রস্থের সমান।</a:t>
            </a:r>
            <a:endParaRPr lang="en-US" sz="2400" dirty="0">
              <a:solidFill>
                <a:srgbClr val="00206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47303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257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Nikosh</vt:lpstr>
      <vt:lpstr>Wingdings 3</vt:lpstr>
      <vt:lpstr>Wisp</vt:lpstr>
      <vt:lpstr>PowerPoint Presentation</vt:lpstr>
      <vt:lpstr>রাইট অফ ওয়ে</vt:lpstr>
      <vt:lpstr>প্রস্তুতি তলের প্রস্থ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Name: Transportation Engineering  Chapter-02: সড়কের জ্যামিতিক গঠন, প্রস্থচ্ছেদ ও সন্ধির অনুধাবন</dc:title>
  <dc:creator>Jobair Mahmod</dc:creator>
  <cp:lastModifiedBy>MY</cp:lastModifiedBy>
  <cp:revision>23</cp:revision>
  <dcterms:created xsi:type="dcterms:W3CDTF">2023-11-07T11:11:20Z</dcterms:created>
  <dcterms:modified xsi:type="dcterms:W3CDTF">2023-11-20T06:22:31Z</dcterms:modified>
</cp:coreProperties>
</file>