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83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AA39A-01F7-1322-1FD0-F82A6C7BF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914400"/>
            <a:ext cx="9440034" cy="2683941"/>
          </a:xfr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>Subject Name: Transportation Engineering</a:t>
            </a:r>
            <a:b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</a:br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/>
            </a:r>
            <a:b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Chapter-02: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সড়কের</a:t>
            </a: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জ্যামিতিক</a:t>
            </a: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সন্ধির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অনুধাবন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1CA15EA-A649-9E16-2B76-BBD0C0877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4" y="4091579"/>
            <a:ext cx="8915399" cy="174195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Junior instructor(tech/survey</a:t>
            </a:r>
            <a:r>
              <a:rPr lang="en-US" sz="3200" b="1" dirty="0" smtClean="0">
                <a:solidFill>
                  <a:schemeClr val="tx1"/>
                </a:solidFill>
                <a:latin typeface="Nikosh"/>
              </a:rPr>
              <a:t>)</a:t>
            </a:r>
          </a:p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dirty="0"/>
          </a:p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Nikosh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80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910E3-906F-A6EF-2F09-E9167E683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16325"/>
            <a:ext cx="7851264" cy="751156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সড়কের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জ্যামিতিক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গঠনে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বিস্তারকারি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বিষয়সমূহ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34B022-1F6B-4436-B114-2832A860B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37038"/>
            <a:ext cx="8915400" cy="377762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494100" indent="-457200">
              <a:buAutoNum type="arabicPeriod"/>
            </a:pP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ঘর্ষণ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eriod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কপৃষ্ঠের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ভঙ্গুরতা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eriod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কপৃষ্ঠের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আলো প্রতিফলন বৈশিষ্ট্য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eriod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অবস্থান এলাকার ভূ-সংস্থানিক অবস্থা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eriod"/>
            </a:pP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কে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চলাচলকারী যানবাহন ও পদযাত্রী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eriod"/>
            </a:pP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ডিজাইন স্পিড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94100" indent="-457200">
              <a:buAutoNum type="arabicPeriod"/>
            </a:pP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বৃষ্টিপাত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5471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35F93D-CE90-1E85-DE2F-7A625A50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738" y="893991"/>
            <a:ext cx="4170340" cy="759847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ক্যাম্বার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9484BD-DAE3-F57D-D3D1-D377A9231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179" y="1853511"/>
            <a:ext cx="8433015" cy="3583461"/>
          </a:xfr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6900" indent="0">
              <a:buNone/>
            </a:pPr>
            <a:r>
              <a:rPr lang="en-US" u="sng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পরিমিত</a:t>
            </a:r>
            <a:r>
              <a:rPr lang="en-US" u="sng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as-IN" u="sng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ক্যাম্বার</a:t>
            </a:r>
            <a:r>
              <a:rPr lang="en-US" u="sng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এর </a:t>
            </a:r>
            <a:r>
              <a:rPr lang="en-US" u="sng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উপকারিতা</a:t>
            </a:r>
            <a:endParaRPr lang="en-US" u="sng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কপৃষ্ঠ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 পানি দ্রুত নিষ্কাশনের 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সহা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পেভমেন্টকে শুষ্ক রাখে।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কপৃষ্ঠ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পানি জমতে না দিয়ে ভিত্তিস্তরে পানি প্রবেশ রোধ করে এবং সড়ককে ধ্বংসের হাত থেকে রক্ষা করে।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চালককে মানসিকভাবে নির্দিষ্ট পথে চলার প্রবণতা সৃষ্টি করে।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নমনিয় সড়কে স্কিডিএনজি এর মাত্রা 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কমি</a:t>
            </a:r>
            <a:r>
              <a:rPr lang="en-US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দে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সংরক্ষণ ও মেরামত খরচ 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কমি</a:t>
            </a:r>
            <a:r>
              <a:rPr lang="en-US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দেয়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51250" indent="-514350">
              <a:buAutoNum type="romanUcParenBoth"/>
            </a:pP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স্থাপত্য সৌন্দর্য বৃদ্ধি করে।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43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122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Nikosh</vt:lpstr>
      <vt:lpstr>Wingdings 3</vt:lpstr>
      <vt:lpstr>Wisp</vt:lpstr>
      <vt:lpstr>Subject Name: Transportation Engineering  Chapter-02: সড়কের জ্যামিতিক গঠন, প্রস্থচ্ছেদ ও সন্ধির অনুধাবন </vt:lpstr>
      <vt:lpstr>সড়কের জ্যামিতিক গঠনে প্রভাব বিস্তারকারি বিষয়সমূহ</vt:lpstr>
      <vt:lpstr>ক্যাম্বার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Name: Transportation Engineering  Chapter-02: সড়কের জ্যামিতিক গঠন, প্রস্থচ্ছেদ ও সন্ধির অনুধাবন</dc:title>
  <dc:creator>Jobair Mahmod</dc:creator>
  <cp:lastModifiedBy>MY</cp:lastModifiedBy>
  <cp:revision>22</cp:revision>
  <dcterms:created xsi:type="dcterms:W3CDTF">2023-11-07T11:11:20Z</dcterms:created>
  <dcterms:modified xsi:type="dcterms:W3CDTF">2023-11-20T06:20:41Z</dcterms:modified>
</cp:coreProperties>
</file>