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6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1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50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585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5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2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9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10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7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3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2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3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0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0226A9-DFFF-4649-A7D0-543D02616F3B}" type="datetimeFigureOut">
              <a:rPr lang="en-US" smtClean="0"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25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FEE3EE-AD77-455E-3664-F360CA5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774" y="3366186"/>
            <a:ext cx="8279904" cy="1840128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>
                <a:solidFill>
                  <a:schemeClr val="tx1"/>
                </a:solidFill>
                <a:latin typeface="Nikosh"/>
              </a:rPr>
              <a:t>Junior </a:t>
            </a:r>
            <a:r>
              <a:rPr lang="en-US" sz="3200" b="1" smtClean="0">
                <a:solidFill>
                  <a:schemeClr val="tx1"/>
                </a:solidFill>
                <a:latin typeface="Nikosh"/>
              </a:rPr>
              <a:t>instructor (</a:t>
            </a:r>
            <a:r>
              <a:rPr lang="en-US" sz="3200" b="1" dirty="0">
                <a:solidFill>
                  <a:schemeClr val="tx1"/>
                </a:solidFill>
                <a:latin typeface="Nikosh"/>
              </a:rPr>
              <a:t>tech/survey)</a:t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b="1" i="1" dirty="0">
              <a:solidFill>
                <a:schemeClr val="tx1"/>
              </a:solidFill>
              <a:latin typeface="Nikosh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E803BAB-874F-304E-2193-BBFB27891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6392" y="619726"/>
            <a:ext cx="8596668" cy="1570962"/>
          </a:xfrm>
          <a:solidFill>
            <a:schemeClr val="accent2"/>
          </a:solidFill>
        </p:spPr>
        <p:txBody>
          <a:bodyPr>
            <a:normAutofit fontScale="92500"/>
          </a:bodyPr>
          <a:lstStyle/>
          <a:p>
            <a:pPr algn="ctr"/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Subject </a:t>
            </a:r>
            <a:r>
              <a:rPr lang="en-US" sz="36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Name : Structural </a:t>
            </a:r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Mechanics</a:t>
            </a:r>
            <a:b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</a:br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Subject Code:26431</a:t>
            </a:r>
            <a:endParaRPr lang="en-US" sz="3600" b="1" dirty="0">
              <a:solidFill>
                <a:schemeClr val="accent3">
                  <a:lumMod val="20000"/>
                  <a:lumOff val="80000"/>
                </a:schemeClr>
              </a:solidFill>
              <a:latin typeface="Nikosh"/>
            </a:endParaRPr>
          </a:p>
        </p:txBody>
      </p:sp>
    </p:spTree>
    <p:extLst>
      <p:ext uri="{BB962C8B-B14F-4D97-AF65-F5344CB8AC3E}">
        <p14:creationId xmlns:p14="http://schemas.microsoft.com/office/powerpoint/2010/main" val="316225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9BEFFA-5B3A-BE1E-F019-A1C53392C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534956"/>
            <a:ext cx="8596668" cy="75838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পীড়ন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03CCDC-EFF3-282C-F3AA-048A7B540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9167" y="2080727"/>
            <a:ext cx="8596668" cy="357362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কোন বস্তুর উপর বাহির থেকে বল প্রয়োগ করা হলে বস্তুটি তার আ</a:t>
            </a:r>
            <a:r>
              <a:rPr lang="en-US" sz="2800" dirty="0" err="1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কা</a:t>
            </a:r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র আকৃতি অপরিবর্তিত রেখে প্রযুক্ত বলকে প্রতিহত করার চেষ্টা করে। ফলে বস্তুর অভ্যন্তরে একটি প্রতিক্রিয়া বলের সৃষ্টি </a:t>
            </a:r>
            <a:r>
              <a:rPr lang="as-IN" sz="2800" dirty="0" smtClean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800" smtClean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800" smtClean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বস্তুর একক ক্ষেত্রফলের উপর সৃষ্ট প্রতিক্রিয়া বলকে পীড়ন বলে।</a:t>
            </a:r>
            <a:endParaRPr lang="en-US" sz="2800" dirty="0">
              <a:solidFill>
                <a:schemeClr val="accent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অর্থাৎ, পীড়ন,(</a:t>
            </a:r>
            <a:r>
              <a:rPr lang="en-US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S) = </a:t>
            </a:r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প্রয়োগকৃত লোড(</a:t>
            </a:r>
            <a:r>
              <a:rPr lang="en-US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p)/</a:t>
            </a:r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প্রস্থচ্ছেদের ক্ষেত্রফল(</a:t>
            </a:r>
            <a:r>
              <a:rPr lang="en-US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A)</a:t>
            </a:r>
          </a:p>
          <a:p>
            <a:r>
              <a:rPr lang="en-US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         </a:t>
            </a:r>
            <a:r>
              <a:rPr lang="as-IN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বা, </a:t>
            </a:r>
            <a:r>
              <a:rPr lang="en-US" sz="2800" dirty="0">
                <a:solidFill>
                  <a:schemeClr val="accent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S= P/A</a:t>
            </a:r>
          </a:p>
        </p:txBody>
      </p:sp>
    </p:spTree>
    <p:extLst>
      <p:ext uri="{BB962C8B-B14F-4D97-AF65-F5344CB8AC3E}">
        <p14:creationId xmlns:p14="http://schemas.microsoft.com/office/powerpoint/2010/main" val="178063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E59FB7-DD56-62A2-B8C3-EA10C477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69642"/>
            <a:ext cx="8596668" cy="1076908"/>
          </a:xfrm>
          <a:solidFill>
            <a:schemeClr val="bg2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as-IN" sz="5400" kern="1200" dirty="0">
                <a:solidFill>
                  <a:srgbClr val="FF0000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বিভিন্ন প্রকার পীড়ন ও বিকৃতি</a:t>
            </a:r>
            <a:endParaRPr lang="en-US" sz="5400" dirty="0">
              <a:solidFill>
                <a:srgbClr val="FF00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035ECC-59B0-4EAC-B274-09C0FDAC2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5" y="2199693"/>
            <a:ext cx="8596668" cy="3426666"/>
          </a:xfrm>
        </p:spPr>
        <p:txBody>
          <a:bodyPr>
            <a:noAutofit/>
          </a:bodyPr>
          <a:lstStyle/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মূলত পীড়ন তিন প্রকার:</a:t>
            </a:r>
            <a:endParaRPr lang="en-US" sz="20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১| টান পীড়ন </a:t>
            </a:r>
            <a:endParaRPr lang="en-US" sz="20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২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|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চাপ </a:t>
            </a: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পীড়ন </a:t>
            </a:r>
            <a:endParaRPr lang="en-US" sz="20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৩|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শিয়া</a:t>
            </a:r>
            <a:r>
              <a:rPr lang="en-US" sz="2000" dirty="0">
                <a:latin typeface="Nikosh" panose="02000000000000000000" pitchFamily="2" charset="0"/>
                <a:cs typeface="Nikosh" panose="02000000000000000000" pitchFamily="2" charset="0"/>
              </a:rPr>
              <a:t>র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পীড়ন</a:t>
            </a:r>
            <a:endParaRPr lang="en-US" sz="2000" kern="12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as-IN" sz="2000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দৈর্ঘ্য বিকৃতি </a:t>
            </a:r>
            <a:r>
              <a:rPr lang="as-IN" sz="20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মূলত তিন প্রকার</a:t>
            </a:r>
            <a:r>
              <a:rPr lang="as-IN" sz="2000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:</a:t>
            </a:r>
            <a:endParaRPr lang="en-US" sz="2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১।  </a:t>
            </a:r>
            <a:r>
              <a:rPr lang="en-US" sz="2000" kern="1200" dirty="0" err="1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টান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000" kern="1200" dirty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বিকৃতি</a:t>
            </a:r>
            <a:endParaRPr lang="en-US" sz="2000" dirty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২। </a:t>
            </a:r>
            <a:r>
              <a:rPr lang="en-US" sz="2000" kern="1200" dirty="0" err="1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চাপ</a:t>
            </a:r>
            <a:r>
              <a:rPr lang="as-IN" sz="2000" kern="1200" dirty="0" smtClean="0">
                <a:solidFill>
                  <a:schemeClr val="tx1"/>
                </a:solidFill>
                <a:effectLst/>
                <a:latin typeface="Nikosh" panose="02000000000000000000" pitchFamily="2" charset="0"/>
                <a:cs typeface="Nikosh" panose="02000000000000000000" pitchFamily="2" charset="0"/>
              </a:rPr>
              <a:t> বিকৃতি</a:t>
            </a:r>
            <a:endParaRPr lang="en-US" sz="2000" kern="1200" dirty="0" smtClean="0">
              <a:solidFill>
                <a:schemeClr val="tx1"/>
              </a:solidFill>
              <a:effectLst/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dirty="0" smtClean="0">
                <a:latin typeface="Nikosh" panose="02000000000000000000" pitchFamily="2" charset="0"/>
                <a:cs typeface="Nikosh" panose="02000000000000000000" pitchFamily="2" charset="0"/>
              </a:rPr>
              <a:t>৩। </a:t>
            </a:r>
            <a:r>
              <a:rPr lang="en-US" sz="20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শিয়ার</a:t>
            </a:r>
            <a:r>
              <a:rPr lang="en-US" sz="20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0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বিকৃতি</a:t>
            </a:r>
            <a:endParaRPr lang="en-US" sz="2000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8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8445BC-3AD0-8F87-CD1F-C2A2E006D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69642"/>
            <a:ext cx="8596668" cy="70837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s-IN" sz="40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ফ্যাটিগ সামর্থ্য</a:t>
            </a:r>
            <a:endParaRPr lang="en-US" sz="4000" dirty="0">
              <a:solidFill>
                <a:schemeClr val="tx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CC7701-F88D-E839-8281-80AAAEC17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5" y="1919416"/>
            <a:ext cx="10427270" cy="313416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কোন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সর্বোচ্চ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পরিমাণ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লোড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প্রতিরোধ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করতে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পারে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তার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চেয়ে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কম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লোড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ঐ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উপর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প্রয়োগ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করলে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এক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সময়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বস্তুটি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ভেঙে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ছিঁড়ে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যায়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লোড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প্রয়োগ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করার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ফলে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সর্বোচ্চ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পীড়নে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টিকে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থাকে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তাহাই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সামর্থ্য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প্রয়োগকৃত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লোডের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কারণে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ভেঙে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যাওয়ার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প্রবণতাকে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ফ্যাটিগ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ব্যার্থতা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বলে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214569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</TotalTime>
  <Words>178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Nikosh</vt:lpstr>
      <vt:lpstr>Wingdings 3</vt:lpstr>
      <vt:lpstr>Ion</vt:lpstr>
      <vt:lpstr>Teacher: Md Faruk Hossain Junior instructor (tech/survey) Bangladesh Survey Institute</vt:lpstr>
      <vt:lpstr>পীড়ন</vt:lpstr>
      <vt:lpstr>বিভিন্ন প্রকার পীড়ন ও বিকৃতি</vt:lpstr>
      <vt:lpstr>ফ্যাটিগ সামর্থ্য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Teacher: Md Faruk Hossain Junior instructor(tech/survey) Bangladesh Survey Institute</dc:title>
  <dc:creator>Jobair Mahmod</dc:creator>
  <cp:lastModifiedBy>Md Anowar Hossain</cp:lastModifiedBy>
  <cp:revision>18</cp:revision>
  <dcterms:created xsi:type="dcterms:W3CDTF">2023-11-07T08:08:14Z</dcterms:created>
  <dcterms:modified xsi:type="dcterms:W3CDTF">2023-11-08T09:53:43Z</dcterms:modified>
</cp:coreProperties>
</file>